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380C-A01D-4BFC-89EF-6DBCCCBDC06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ED29-A9B3-4BE1-8D81-04AAD6D6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ulat.com/ULAT/IMAGES/NAME.JPG?version=3/5/18">
            <a:extLst>
              <a:ext uri="{FF2B5EF4-FFF2-40B4-BE49-F238E27FC236}">
                <a16:creationId xmlns:a16="http://schemas.microsoft.com/office/drawing/2014/main" id="{A13A30C3-9E75-4942-B81D-85D2A778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9" y="554765"/>
            <a:ext cx="1828799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theulat.com/ULAT/IMAGES/AGE.JPG?version=3/5/18">
            <a:extLst>
              <a:ext uri="{FF2B5EF4-FFF2-40B4-BE49-F238E27FC236}">
                <a16:creationId xmlns:a16="http://schemas.microsoft.com/office/drawing/2014/main" id="{A190A70D-5F62-4D1E-8E29-1E0B2354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23" y="554765"/>
            <a:ext cx="18288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heulat.com/ULAT/IMAGES/HOUSE.JPG?version=3/5/18">
            <a:extLst>
              <a:ext uri="{FF2B5EF4-FFF2-40B4-BE49-F238E27FC236}">
                <a16:creationId xmlns:a16="http://schemas.microsoft.com/office/drawing/2014/main" id="{CCB2FEF0-6464-46EC-B5D7-AF4A7304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78" y="554765"/>
            <a:ext cx="184343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7BE73-195D-4EA9-AE66-7AD751879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63" y="554765"/>
            <a:ext cx="1828800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32" name="Picture 8" descr="https://www.theulat.com/ULAT/IMAGES/ANIMALS.JPG?version=3/5/18">
            <a:extLst>
              <a:ext uri="{FF2B5EF4-FFF2-40B4-BE49-F238E27FC236}">
                <a16:creationId xmlns:a16="http://schemas.microsoft.com/office/drawing/2014/main" id="{5EDA365A-9AA2-4955-9D42-36B8FCC9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1" y="2146642"/>
            <a:ext cx="1830337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A7D734-92D6-45CF-A8E2-00BFE5571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4" y="2146642"/>
            <a:ext cx="1828799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36" name="Picture 12" descr="https://www.theulat.com/ULAT/IMAGES/MEAL.JPG?version=3/5/18">
            <a:extLst>
              <a:ext uri="{FF2B5EF4-FFF2-40B4-BE49-F238E27FC236}">
                <a16:creationId xmlns:a16="http://schemas.microsoft.com/office/drawing/2014/main" id="{3B8C4750-47A4-4418-9D81-D4D2A6DDE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2" y="2146642"/>
            <a:ext cx="1830336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theulat.com/ULAT/IMAGES/SCHOOL.JPG?version=3/5/18">
            <a:extLst>
              <a:ext uri="{FF2B5EF4-FFF2-40B4-BE49-F238E27FC236}">
                <a16:creationId xmlns:a16="http://schemas.microsoft.com/office/drawing/2014/main" id="{07F6F5B4-56DA-4177-832E-346D4D52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1" y="3739500"/>
            <a:ext cx="1828799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theulat.com/ULAT/IMAGES/BUS.JPG?version=3/5/18">
            <a:extLst>
              <a:ext uri="{FF2B5EF4-FFF2-40B4-BE49-F238E27FC236}">
                <a16:creationId xmlns:a16="http://schemas.microsoft.com/office/drawing/2014/main" id="{079568D6-362D-499F-9841-F254A545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08" y="3739500"/>
            <a:ext cx="18288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theulat.com/ULAT/IMAGES/HW.JPG?version=3/5/18">
            <a:extLst>
              <a:ext uri="{FF2B5EF4-FFF2-40B4-BE49-F238E27FC236}">
                <a16:creationId xmlns:a16="http://schemas.microsoft.com/office/drawing/2014/main" id="{3C4BD397-4C8F-4BE2-B16A-5AFEF290F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23" y="3730844"/>
            <a:ext cx="18288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4B343-F983-4529-9076-F682B364A6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1" y="5332358"/>
            <a:ext cx="1828800" cy="137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46" name="Picture 22" descr="https://www.theulat.com/ULAT/IMAGES/SPORTS.JPG?version=3/5/18">
            <a:extLst>
              <a:ext uri="{FF2B5EF4-FFF2-40B4-BE49-F238E27FC236}">
                <a16:creationId xmlns:a16="http://schemas.microsoft.com/office/drawing/2014/main" id="{D9106FEF-423C-4563-886E-E317F3E2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93" y="3752703"/>
            <a:ext cx="18288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theulat.com/ULAT/IMAGES/TELEVISION.JPG?version=3/5/18">
            <a:extLst>
              <a:ext uri="{FF2B5EF4-FFF2-40B4-BE49-F238E27FC236}">
                <a16:creationId xmlns:a16="http://schemas.microsoft.com/office/drawing/2014/main" id="{F6A1C028-F209-45AE-9193-74AB1C86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63" y="2153734"/>
            <a:ext cx="1828800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E9174-10DB-44F8-8645-41E12693D0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23" y="5315046"/>
            <a:ext cx="1828799" cy="13715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50" name="Picture 26" descr="https://www.theulat.com/ULAT/IMAGES/CHURCH.JPG?version=3/5/18">
            <a:extLst>
              <a:ext uri="{FF2B5EF4-FFF2-40B4-BE49-F238E27FC236}">
                <a16:creationId xmlns:a16="http://schemas.microsoft.com/office/drawing/2014/main" id="{2BFD2448-492F-4B3C-AA8F-4960A5B8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44" y="5351672"/>
            <a:ext cx="1832641" cy="13715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theulat.com/ULAT/IMAGES/NEWSPAPER.JPG?version=3/5/18">
            <a:extLst>
              <a:ext uri="{FF2B5EF4-FFF2-40B4-BE49-F238E27FC236}">
                <a16:creationId xmlns:a16="http://schemas.microsoft.com/office/drawing/2014/main" id="{ADD1F417-5AE1-4290-B6FF-73D510AC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08" y="5315046"/>
            <a:ext cx="1828799" cy="13715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07078E2-394D-44DC-A7B6-8D27C11CF053}"/>
              </a:ext>
            </a:extLst>
          </p:cNvPr>
          <p:cNvSpPr/>
          <p:nvPr/>
        </p:nvSpPr>
        <p:spPr>
          <a:xfrm>
            <a:off x="3421109" y="22667"/>
            <a:ext cx="2292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1 TOPICS</a:t>
            </a:r>
          </a:p>
        </p:txBody>
      </p:sp>
    </p:spTree>
    <p:extLst>
      <p:ext uri="{BB962C8B-B14F-4D97-AF65-F5344CB8AC3E}">
        <p14:creationId xmlns:p14="http://schemas.microsoft.com/office/powerpoint/2010/main" val="252618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Nesbitt</dc:creator>
  <cp:lastModifiedBy>Steve Nesbitt</cp:lastModifiedBy>
  <cp:revision>11</cp:revision>
  <dcterms:created xsi:type="dcterms:W3CDTF">2018-11-07T09:50:20Z</dcterms:created>
  <dcterms:modified xsi:type="dcterms:W3CDTF">2018-11-07T11:06:16Z</dcterms:modified>
</cp:coreProperties>
</file>