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9"/>
  </p:notesMasterIdLst>
  <p:sldIdLst>
    <p:sldId id="256" r:id="rId2"/>
    <p:sldId id="374" r:id="rId3"/>
    <p:sldId id="377" r:id="rId4"/>
    <p:sldId id="375" r:id="rId5"/>
    <p:sldId id="379" r:id="rId6"/>
    <p:sldId id="378" r:id="rId7"/>
    <p:sldId id="373" r:id="rId8"/>
    <p:sldId id="376" r:id="rId9"/>
    <p:sldId id="380" r:id="rId10"/>
    <p:sldId id="372" r:id="rId11"/>
    <p:sldId id="411" r:id="rId12"/>
    <p:sldId id="409" r:id="rId13"/>
    <p:sldId id="403" r:id="rId14"/>
    <p:sldId id="405" r:id="rId15"/>
    <p:sldId id="408" r:id="rId16"/>
    <p:sldId id="407" r:id="rId17"/>
    <p:sldId id="404" r:id="rId18"/>
    <p:sldId id="410" r:id="rId19"/>
    <p:sldId id="413" r:id="rId20"/>
    <p:sldId id="420" r:id="rId21"/>
    <p:sldId id="415" r:id="rId22"/>
    <p:sldId id="421" r:id="rId23"/>
    <p:sldId id="414" r:id="rId24"/>
    <p:sldId id="416" r:id="rId25"/>
    <p:sldId id="417" r:id="rId26"/>
    <p:sldId id="418" r:id="rId27"/>
    <p:sldId id="406" r:id="rId28"/>
    <p:sldId id="412" r:id="rId29"/>
    <p:sldId id="419" r:id="rId30"/>
    <p:sldId id="422" r:id="rId31"/>
    <p:sldId id="423" r:id="rId32"/>
    <p:sldId id="257" r:id="rId33"/>
    <p:sldId id="429" r:id="rId34"/>
    <p:sldId id="425" r:id="rId35"/>
    <p:sldId id="424" r:id="rId36"/>
    <p:sldId id="431" r:id="rId37"/>
    <p:sldId id="426" r:id="rId38"/>
    <p:sldId id="451" r:id="rId39"/>
    <p:sldId id="428" r:id="rId40"/>
    <p:sldId id="434" r:id="rId41"/>
    <p:sldId id="439" r:id="rId42"/>
    <p:sldId id="436" r:id="rId43"/>
    <p:sldId id="441" r:id="rId44"/>
    <p:sldId id="427" r:id="rId45"/>
    <p:sldId id="442" r:id="rId46"/>
    <p:sldId id="438" r:id="rId47"/>
    <p:sldId id="450" r:id="rId48"/>
    <p:sldId id="432" r:id="rId49"/>
    <p:sldId id="437" r:id="rId50"/>
    <p:sldId id="430" r:id="rId51"/>
    <p:sldId id="445" r:id="rId52"/>
    <p:sldId id="440" r:id="rId53"/>
    <p:sldId id="435" r:id="rId54"/>
    <p:sldId id="433" r:id="rId55"/>
    <p:sldId id="444" r:id="rId56"/>
    <p:sldId id="443" r:id="rId57"/>
    <p:sldId id="447" r:id="rId58"/>
    <p:sldId id="452" r:id="rId59"/>
    <p:sldId id="446" r:id="rId60"/>
    <p:sldId id="449" r:id="rId61"/>
    <p:sldId id="1456" r:id="rId62"/>
    <p:sldId id="1457" r:id="rId63"/>
    <p:sldId id="1464" r:id="rId64"/>
    <p:sldId id="1465" r:id="rId65"/>
    <p:sldId id="1461" r:id="rId66"/>
    <p:sldId id="1463" r:id="rId67"/>
    <p:sldId id="1466" r:id="rId68"/>
    <p:sldId id="1458" r:id="rId69"/>
    <p:sldId id="1469" r:id="rId70"/>
    <p:sldId id="1470" r:id="rId71"/>
    <p:sldId id="1460" r:id="rId72"/>
    <p:sldId id="1459" r:id="rId73"/>
    <p:sldId id="1471" r:id="rId74"/>
    <p:sldId id="1472" r:id="rId75"/>
    <p:sldId id="455" r:id="rId76"/>
    <p:sldId id="1474" r:id="rId77"/>
    <p:sldId id="1473" r:id="rId78"/>
    <p:sldId id="1462" r:id="rId79"/>
    <p:sldId id="1495" r:id="rId80"/>
    <p:sldId id="1502" r:id="rId81"/>
    <p:sldId id="1497" r:id="rId82"/>
    <p:sldId id="1499" r:id="rId83"/>
    <p:sldId id="1503" r:id="rId84"/>
    <p:sldId id="1506" r:id="rId85"/>
    <p:sldId id="1504" r:id="rId86"/>
    <p:sldId id="1496" r:id="rId87"/>
    <p:sldId id="1501" r:id="rId88"/>
    <p:sldId id="1510" r:id="rId89"/>
    <p:sldId id="1498" r:id="rId90"/>
    <p:sldId id="1507" r:id="rId91"/>
    <p:sldId id="1500" r:id="rId92"/>
    <p:sldId id="1508" r:id="rId93"/>
    <p:sldId id="1509" r:id="rId94"/>
    <p:sldId id="1505" r:id="rId95"/>
    <p:sldId id="1511" r:id="rId96"/>
    <p:sldId id="258" r:id="rId97"/>
    <p:sldId id="1032" r:id="rId98"/>
    <p:sldId id="1226" r:id="rId99"/>
    <p:sldId id="1153" r:id="rId100"/>
    <p:sldId id="1157" r:id="rId101"/>
    <p:sldId id="1163" r:id="rId102"/>
    <p:sldId id="1218" r:id="rId103"/>
    <p:sldId id="1159" r:id="rId104"/>
    <p:sldId id="1147" r:id="rId105"/>
    <p:sldId id="1167" r:id="rId106"/>
    <p:sldId id="1173" r:id="rId107"/>
    <p:sldId id="1179" r:id="rId108"/>
    <p:sldId id="1185" r:id="rId109"/>
    <p:sldId id="1191" r:id="rId110"/>
    <p:sldId id="1197" r:id="rId111"/>
    <p:sldId id="1203" r:id="rId112"/>
    <p:sldId id="1234" r:id="rId113"/>
    <p:sldId id="1238" r:id="rId114"/>
    <p:sldId id="1240" r:id="rId115"/>
    <p:sldId id="1254" r:id="rId116"/>
    <p:sldId id="1149" r:id="rId117"/>
    <p:sldId id="1155" r:id="rId118"/>
    <p:sldId id="1222" r:id="rId119"/>
    <p:sldId id="1248" r:id="rId120"/>
    <p:sldId id="1220" r:id="rId121"/>
    <p:sldId id="1252" r:id="rId122"/>
    <p:sldId id="1145" r:id="rId123"/>
    <p:sldId id="1169" r:id="rId124"/>
    <p:sldId id="1175" r:id="rId125"/>
    <p:sldId id="1181" r:id="rId126"/>
    <p:sldId id="1187" r:id="rId127"/>
    <p:sldId id="1193" r:id="rId128"/>
    <p:sldId id="1195" r:id="rId129"/>
    <p:sldId id="1201" r:id="rId130"/>
    <p:sldId id="1255" r:id="rId131"/>
    <p:sldId id="1205" r:id="rId132"/>
    <p:sldId id="1232" r:id="rId133"/>
    <p:sldId id="1237" r:id="rId134"/>
    <p:sldId id="1228" r:id="rId135"/>
    <p:sldId id="1151" r:id="rId136"/>
    <p:sldId id="1245" r:id="rId137"/>
    <p:sldId id="1161" r:id="rId138"/>
    <p:sldId id="1165" r:id="rId139"/>
    <p:sldId id="1250" r:id="rId140"/>
    <p:sldId id="1224" r:id="rId141"/>
    <p:sldId id="1050" r:id="rId142"/>
    <p:sldId id="1171" r:id="rId143"/>
    <p:sldId id="1177" r:id="rId144"/>
    <p:sldId id="1183" r:id="rId145"/>
    <p:sldId id="1189" r:id="rId146"/>
    <p:sldId id="1256" r:id="rId147"/>
    <p:sldId id="1257" r:id="rId148"/>
    <p:sldId id="1258" r:id="rId149"/>
    <p:sldId id="1259" r:id="rId150"/>
    <p:sldId id="1235" r:id="rId151"/>
    <p:sldId id="1260" r:id="rId152"/>
    <p:sldId id="259" r:id="rId153"/>
    <p:sldId id="1261" r:id="rId154"/>
    <p:sldId id="1262" r:id="rId155"/>
    <p:sldId id="1263" r:id="rId156"/>
    <p:sldId id="1264" r:id="rId157"/>
    <p:sldId id="1265" r:id="rId158"/>
    <p:sldId id="1266" r:id="rId159"/>
    <p:sldId id="1267" r:id="rId160"/>
    <p:sldId id="1268" r:id="rId161"/>
    <p:sldId id="1269" r:id="rId162"/>
    <p:sldId id="1270" r:id="rId163"/>
    <p:sldId id="1271" r:id="rId164"/>
    <p:sldId id="1272" r:id="rId165"/>
    <p:sldId id="1273" r:id="rId166"/>
    <p:sldId id="1274" r:id="rId167"/>
    <p:sldId id="1275" r:id="rId168"/>
    <p:sldId id="1276" r:id="rId169"/>
    <p:sldId id="1277" r:id="rId170"/>
    <p:sldId id="1278" r:id="rId171"/>
    <p:sldId id="1279" r:id="rId172"/>
    <p:sldId id="1280" r:id="rId173"/>
    <p:sldId id="1281" r:id="rId174"/>
    <p:sldId id="1282" r:id="rId175"/>
    <p:sldId id="1283" r:id="rId176"/>
    <p:sldId id="1284" r:id="rId177"/>
    <p:sldId id="1285" r:id="rId178"/>
    <p:sldId id="1287" r:id="rId179"/>
    <p:sldId id="1288" r:id="rId180"/>
    <p:sldId id="1289" r:id="rId181"/>
    <p:sldId id="1290" r:id="rId182"/>
    <p:sldId id="1291" r:id="rId183"/>
    <p:sldId id="1292" r:id="rId184"/>
    <p:sldId id="1293" r:id="rId185"/>
    <p:sldId id="1294" r:id="rId186"/>
    <p:sldId id="1295" r:id="rId187"/>
    <p:sldId id="1296" r:id="rId188"/>
    <p:sldId id="1297" r:id="rId189"/>
    <p:sldId id="1298" r:id="rId190"/>
    <p:sldId id="1299" r:id="rId191"/>
    <p:sldId id="1300" r:id="rId192"/>
    <p:sldId id="1301" r:id="rId193"/>
    <p:sldId id="1302" r:id="rId194"/>
    <p:sldId id="1303" r:id="rId195"/>
    <p:sldId id="1304" r:id="rId196"/>
    <p:sldId id="1305" r:id="rId197"/>
    <p:sldId id="1306" r:id="rId198"/>
    <p:sldId id="1307" r:id="rId199"/>
    <p:sldId id="1308" r:id="rId200"/>
    <p:sldId id="1309" r:id="rId201"/>
    <p:sldId id="1310" r:id="rId202"/>
    <p:sldId id="1311" r:id="rId203"/>
    <p:sldId id="1312" r:id="rId204"/>
    <p:sldId id="1313" r:id="rId205"/>
    <p:sldId id="1314" r:id="rId206"/>
    <p:sldId id="1315" r:id="rId207"/>
    <p:sldId id="1316" r:id="rId208"/>
    <p:sldId id="1317" r:id="rId209"/>
    <p:sldId id="1318" r:id="rId210"/>
    <p:sldId id="1319" r:id="rId211"/>
    <p:sldId id="1320" r:id="rId212"/>
    <p:sldId id="1321" r:id="rId213"/>
    <p:sldId id="1322" r:id="rId214"/>
    <p:sldId id="1324" r:id="rId215"/>
    <p:sldId id="1325" r:id="rId216"/>
    <p:sldId id="1326" r:id="rId217"/>
    <p:sldId id="1327" r:id="rId218"/>
    <p:sldId id="1328" r:id="rId219"/>
    <p:sldId id="1329" r:id="rId220"/>
    <p:sldId id="1330" r:id="rId221"/>
    <p:sldId id="1331" r:id="rId222"/>
    <p:sldId id="1332" r:id="rId223"/>
    <p:sldId id="1333" r:id="rId224"/>
    <p:sldId id="1334" r:id="rId225"/>
    <p:sldId id="1335" r:id="rId226"/>
    <p:sldId id="1336" r:id="rId227"/>
    <p:sldId id="1337" r:id="rId228"/>
    <p:sldId id="1338" r:id="rId229"/>
    <p:sldId id="1339" r:id="rId230"/>
    <p:sldId id="1340" r:id="rId231"/>
    <p:sldId id="1341" r:id="rId232"/>
    <p:sldId id="1342" r:id="rId233"/>
    <p:sldId id="1343" r:id="rId234"/>
    <p:sldId id="1344" r:id="rId235"/>
    <p:sldId id="1345" r:id="rId236"/>
    <p:sldId id="1346" r:id="rId237"/>
    <p:sldId id="1347" r:id="rId238"/>
    <p:sldId id="1348" r:id="rId239"/>
    <p:sldId id="1349" r:id="rId240"/>
    <p:sldId id="1350" r:id="rId241"/>
    <p:sldId id="1351" r:id="rId242"/>
    <p:sldId id="1352" r:id="rId243"/>
    <p:sldId id="1353" r:id="rId244"/>
    <p:sldId id="1354" r:id="rId245"/>
    <p:sldId id="1355" r:id="rId246"/>
    <p:sldId id="1356" r:id="rId247"/>
    <p:sldId id="1357" r:id="rId248"/>
    <p:sldId id="1358" r:id="rId249"/>
    <p:sldId id="1359" r:id="rId250"/>
    <p:sldId id="1360" r:id="rId251"/>
    <p:sldId id="1361" r:id="rId252"/>
    <p:sldId id="1362" r:id="rId253"/>
    <p:sldId id="1363" r:id="rId254"/>
    <p:sldId id="1364" r:id="rId255"/>
    <p:sldId id="1365" r:id="rId256"/>
    <p:sldId id="1366" r:id="rId257"/>
    <p:sldId id="1367" r:id="rId258"/>
    <p:sldId id="1368" r:id="rId259"/>
    <p:sldId id="1369" r:id="rId260"/>
    <p:sldId id="1370" r:id="rId261"/>
    <p:sldId id="1371" r:id="rId262"/>
    <p:sldId id="1372" r:id="rId263"/>
    <p:sldId id="1373" r:id="rId264"/>
    <p:sldId id="1376" r:id="rId265"/>
    <p:sldId id="1377" r:id="rId266"/>
    <p:sldId id="1378" r:id="rId267"/>
    <p:sldId id="1381" r:id="rId268"/>
    <p:sldId id="1384" r:id="rId269"/>
    <p:sldId id="1385" r:id="rId270"/>
    <p:sldId id="1386" r:id="rId271"/>
    <p:sldId id="1387" r:id="rId272"/>
    <p:sldId id="1388" r:id="rId273"/>
    <p:sldId id="1389" r:id="rId274"/>
    <p:sldId id="1390" r:id="rId275"/>
    <p:sldId id="1391" r:id="rId276"/>
    <p:sldId id="1398" r:id="rId277"/>
    <p:sldId id="1400" r:id="rId278"/>
    <p:sldId id="1401" r:id="rId279"/>
    <p:sldId id="1402" r:id="rId280"/>
    <p:sldId id="1403" r:id="rId281"/>
    <p:sldId id="1404" r:id="rId282"/>
    <p:sldId id="1405" r:id="rId283"/>
    <p:sldId id="1406" r:id="rId284"/>
    <p:sldId id="1407" r:id="rId285"/>
    <p:sldId id="1409" r:id="rId286"/>
    <p:sldId id="1411" r:id="rId287"/>
    <p:sldId id="371" r:id="rId2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4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5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36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presProps" Target="pres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viewProps" Target="view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92" Type="http://schemas.openxmlformats.org/officeDocument/2006/relationships/theme" Target="theme/theme1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A6440-8363-4F1C-BBEF-58F644D06308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4F26C-70AD-4320-822A-7D5B0B04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6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6586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>
            <a:extLst>
              <a:ext uri="{FF2B5EF4-FFF2-40B4-BE49-F238E27FC236}">
                <a16:creationId xmlns:a16="http://schemas.microsoft.com/office/drawing/2014/main" id="{28E3691A-B81B-4374-B323-C9F1466D1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8683FCAE-1042-4BE0-BFEC-D3B55A179D73}" type="slidenum">
              <a:rPr lang="en-US" altLang="en-US" sz="1000">
                <a:latin typeface="Times New Roman" panose="02020603050405020304" pitchFamily="18" charset="0"/>
              </a:rPr>
              <a:pPr/>
              <a:t>100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78531" name="Rectangle 2">
            <a:extLst>
              <a:ext uri="{FF2B5EF4-FFF2-40B4-BE49-F238E27FC236}">
                <a16:creationId xmlns:a16="http://schemas.microsoft.com/office/drawing/2014/main" id="{F767390D-F9F2-4E67-AC12-40BEE776E2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78532" name="Rectangle 3">
            <a:extLst>
              <a:ext uri="{FF2B5EF4-FFF2-40B4-BE49-F238E27FC236}">
                <a16:creationId xmlns:a16="http://schemas.microsoft.com/office/drawing/2014/main" id="{56CAC96A-900C-4A91-9F32-70C9B1E7F1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>
            <a:extLst>
              <a:ext uri="{FF2B5EF4-FFF2-40B4-BE49-F238E27FC236}">
                <a16:creationId xmlns:a16="http://schemas.microsoft.com/office/drawing/2014/main" id="{07933BDB-7256-4EE3-AABB-46D4988F3B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D39DF103-6702-4C6E-9EA6-E3CFC5C73A29}" type="slidenum">
              <a:rPr lang="en-US" altLang="en-US" sz="1000">
                <a:latin typeface="Times New Roman" panose="02020603050405020304" pitchFamily="18" charset="0"/>
              </a:rPr>
              <a:pPr/>
              <a:t>101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84675" name="Rectangle 2">
            <a:extLst>
              <a:ext uri="{FF2B5EF4-FFF2-40B4-BE49-F238E27FC236}">
                <a16:creationId xmlns:a16="http://schemas.microsoft.com/office/drawing/2014/main" id="{24FADD85-C437-4B5D-93DC-D02643028A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84676" name="Rectangle 3">
            <a:extLst>
              <a:ext uri="{FF2B5EF4-FFF2-40B4-BE49-F238E27FC236}">
                <a16:creationId xmlns:a16="http://schemas.microsoft.com/office/drawing/2014/main" id="{AB9ED951-0856-4A41-ACE0-A02764E12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>
            <a:extLst>
              <a:ext uri="{FF2B5EF4-FFF2-40B4-BE49-F238E27FC236}">
                <a16:creationId xmlns:a16="http://schemas.microsoft.com/office/drawing/2014/main" id="{CD5D212B-A35A-4E67-8C03-A6023F220C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AD41D70D-0B4F-41DD-815D-F56EC0749CDA}" type="slidenum">
              <a:rPr lang="en-US" altLang="en-US" sz="1000">
                <a:latin typeface="Times New Roman" panose="02020603050405020304" pitchFamily="18" charset="0"/>
              </a:rPr>
              <a:pPr/>
              <a:t>102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88771" name="Rectangle 2">
            <a:extLst>
              <a:ext uri="{FF2B5EF4-FFF2-40B4-BE49-F238E27FC236}">
                <a16:creationId xmlns:a16="http://schemas.microsoft.com/office/drawing/2014/main" id="{A47DDA7A-5667-4681-A950-8FEE69F097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88772" name="Rectangle 3">
            <a:extLst>
              <a:ext uri="{FF2B5EF4-FFF2-40B4-BE49-F238E27FC236}">
                <a16:creationId xmlns:a16="http://schemas.microsoft.com/office/drawing/2014/main" id="{F796EF03-7AF4-49B3-AEAA-C6DE7E2F2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206E8DEB-DF79-4C01-8D0E-EAC6EC725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F74914AA-F5BA-448A-BBFF-B89CACB8F195}" type="slidenum">
              <a:rPr lang="en-US" altLang="en-US" sz="1000">
                <a:latin typeface="Times New Roman" panose="02020603050405020304" pitchFamily="18" charset="0"/>
              </a:rPr>
              <a:pPr/>
              <a:t>103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F8028017-33DA-4235-91C6-FAA1E7305A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605B5367-380D-4FD9-A37C-6AF6EC459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>
            <a:extLst>
              <a:ext uri="{FF2B5EF4-FFF2-40B4-BE49-F238E27FC236}">
                <a16:creationId xmlns:a16="http://schemas.microsoft.com/office/drawing/2014/main" id="{4B66FFFF-EA47-4D2C-94C8-7EF20219F9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D83DB45-5E6E-4B72-BF48-8FB548F7B089}" type="slidenum">
              <a:rPr lang="en-US" altLang="en-US" sz="1000">
                <a:latin typeface="Times New Roman" panose="02020603050405020304" pitchFamily="18" charset="0"/>
              </a:rPr>
              <a:pPr/>
              <a:t>104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96963" name="Rectangle 2">
            <a:extLst>
              <a:ext uri="{FF2B5EF4-FFF2-40B4-BE49-F238E27FC236}">
                <a16:creationId xmlns:a16="http://schemas.microsoft.com/office/drawing/2014/main" id="{5D08D343-E6DE-4C43-B106-1A1CB1AB15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96964" name="Rectangle 3">
            <a:extLst>
              <a:ext uri="{FF2B5EF4-FFF2-40B4-BE49-F238E27FC236}">
                <a16:creationId xmlns:a16="http://schemas.microsoft.com/office/drawing/2014/main" id="{D26BE8F3-995B-474E-8E6F-A2B3C3AD3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>
            <a:extLst>
              <a:ext uri="{FF2B5EF4-FFF2-40B4-BE49-F238E27FC236}">
                <a16:creationId xmlns:a16="http://schemas.microsoft.com/office/drawing/2014/main" id="{04BB048A-8366-4B2B-9430-428375B90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24814BD8-8FBE-4099-8AFD-D6DF5762C7CE}" type="slidenum">
              <a:rPr lang="en-US" altLang="en-US" sz="1000">
                <a:latin typeface="Times New Roman" panose="02020603050405020304" pitchFamily="18" charset="0"/>
              </a:rPr>
              <a:pPr/>
              <a:t>105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9821F12F-01CB-42F0-8F3C-869C79443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8471BA5D-5CC0-45FA-8FAF-2F209AB2F7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CB14F51D-4AF1-4B94-B045-F63A1A88C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5F73045D-FDD8-431E-B230-D21ED906FCCC}" type="slidenum">
              <a:rPr lang="en-US" altLang="en-US" sz="1000">
                <a:latin typeface="Times New Roman" panose="02020603050405020304" pitchFamily="18" charset="0"/>
              </a:rPr>
              <a:pPr/>
              <a:t>106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99DD1661-7330-4B43-A23B-E73C938A40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105409C2-E2C2-42EC-8B7F-6171A493AE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>
            <a:extLst>
              <a:ext uri="{FF2B5EF4-FFF2-40B4-BE49-F238E27FC236}">
                <a16:creationId xmlns:a16="http://schemas.microsoft.com/office/drawing/2014/main" id="{816B1396-1136-4BEF-BC79-9E6829166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5F112AB4-04AA-45E6-88B5-C46CC104665A}" type="slidenum">
              <a:rPr lang="en-US" altLang="en-US" sz="1000">
                <a:latin typeface="Times New Roman" panose="02020603050405020304" pitchFamily="18" charset="0"/>
              </a:rPr>
              <a:pPr/>
              <a:t>107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15395" name="Rectangle 2">
            <a:extLst>
              <a:ext uri="{FF2B5EF4-FFF2-40B4-BE49-F238E27FC236}">
                <a16:creationId xmlns:a16="http://schemas.microsoft.com/office/drawing/2014/main" id="{47381DBE-C396-40C4-815B-5CCDAF1ED1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15396" name="Rectangle 3">
            <a:extLst>
              <a:ext uri="{FF2B5EF4-FFF2-40B4-BE49-F238E27FC236}">
                <a16:creationId xmlns:a16="http://schemas.microsoft.com/office/drawing/2014/main" id="{F6BBF000-91F7-4114-B5ED-147016FC7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>
            <a:extLst>
              <a:ext uri="{FF2B5EF4-FFF2-40B4-BE49-F238E27FC236}">
                <a16:creationId xmlns:a16="http://schemas.microsoft.com/office/drawing/2014/main" id="{670D5A24-490D-4C06-B5B5-A4AB4CC837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C64D514B-FBC3-495B-A87F-F8B782EDA7A3}" type="slidenum">
              <a:rPr lang="en-US" altLang="en-US" sz="1000">
                <a:latin typeface="Times New Roman" panose="02020603050405020304" pitchFamily="18" charset="0"/>
              </a:rPr>
              <a:pPr/>
              <a:t>108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21539" name="Rectangle 2">
            <a:extLst>
              <a:ext uri="{FF2B5EF4-FFF2-40B4-BE49-F238E27FC236}">
                <a16:creationId xmlns:a16="http://schemas.microsoft.com/office/drawing/2014/main" id="{686D67D7-05C4-4016-9727-D94CD411D5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21540" name="Rectangle 3">
            <a:extLst>
              <a:ext uri="{FF2B5EF4-FFF2-40B4-BE49-F238E27FC236}">
                <a16:creationId xmlns:a16="http://schemas.microsoft.com/office/drawing/2014/main" id="{617D6A41-3DFC-4893-B7EE-C548836C2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>
            <a:extLst>
              <a:ext uri="{FF2B5EF4-FFF2-40B4-BE49-F238E27FC236}">
                <a16:creationId xmlns:a16="http://schemas.microsoft.com/office/drawing/2014/main" id="{6F8795D6-5698-46FB-A045-CD5973B0C7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6C12833E-ADEE-4508-809D-9DE18C410072}" type="slidenum">
              <a:rPr lang="en-US" altLang="en-US" sz="1000">
                <a:latin typeface="Times New Roman" panose="02020603050405020304" pitchFamily="18" charset="0"/>
              </a:rPr>
              <a:pPr/>
              <a:t>109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27683" name="Rectangle 2">
            <a:extLst>
              <a:ext uri="{FF2B5EF4-FFF2-40B4-BE49-F238E27FC236}">
                <a16:creationId xmlns:a16="http://schemas.microsoft.com/office/drawing/2014/main" id="{A211E6B0-92D5-4987-8AD6-87CEA6C47C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27684" name="Rectangle 3">
            <a:extLst>
              <a:ext uri="{FF2B5EF4-FFF2-40B4-BE49-F238E27FC236}">
                <a16:creationId xmlns:a16="http://schemas.microsoft.com/office/drawing/2014/main" id="{88CA7C95-C6BF-4015-B4AD-BF1659F42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675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>
            <a:extLst>
              <a:ext uri="{FF2B5EF4-FFF2-40B4-BE49-F238E27FC236}">
                <a16:creationId xmlns:a16="http://schemas.microsoft.com/office/drawing/2014/main" id="{B05186F2-BBE0-495F-9315-D41AF618A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36B11C83-5928-497E-B4F8-7B7A04C64E76}" type="slidenum">
              <a:rPr lang="en-US" altLang="en-US" sz="1000">
                <a:latin typeface="Times New Roman" panose="02020603050405020304" pitchFamily="18" charset="0"/>
              </a:rPr>
              <a:pPr/>
              <a:t>110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33827" name="Rectangle 2">
            <a:extLst>
              <a:ext uri="{FF2B5EF4-FFF2-40B4-BE49-F238E27FC236}">
                <a16:creationId xmlns:a16="http://schemas.microsoft.com/office/drawing/2014/main" id="{F28917BA-DC96-48E6-BF1D-6DEA9B72DE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33828" name="Rectangle 3">
            <a:extLst>
              <a:ext uri="{FF2B5EF4-FFF2-40B4-BE49-F238E27FC236}">
                <a16:creationId xmlns:a16="http://schemas.microsoft.com/office/drawing/2014/main" id="{4AD877A7-6794-4B7F-80AC-9AD50186CD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>
            <a:extLst>
              <a:ext uri="{FF2B5EF4-FFF2-40B4-BE49-F238E27FC236}">
                <a16:creationId xmlns:a16="http://schemas.microsoft.com/office/drawing/2014/main" id="{E85CF39E-D312-423B-8E72-8AA01FC78C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1349962D-14D6-4E81-9A7B-6350064AF9D8}" type="slidenum">
              <a:rPr lang="en-US" altLang="en-US" sz="1000">
                <a:latin typeface="Times New Roman" panose="02020603050405020304" pitchFamily="18" charset="0"/>
              </a:rPr>
              <a:pPr/>
              <a:t>111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39971" name="Rectangle 2">
            <a:extLst>
              <a:ext uri="{FF2B5EF4-FFF2-40B4-BE49-F238E27FC236}">
                <a16:creationId xmlns:a16="http://schemas.microsoft.com/office/drawing/2014/main" id="{FC82DF91-908B-4998-9099-947C4D0A85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39972" name="Rectangle 3">
            <a:extLst>
              <a:ext uri="{FF2B5EF4-FFF2-40B4-BE49-F238E27FC236}">
                <a16:creationId xmlns:a16="http://schemas.microsoft.com/office/drawing/2014/main" id="{01BB3462-3D98-42A1-AACB-1CC560FA9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>
            <a:extLst>
              <a:ext uri="{FF2B5EF4-FFF2-40B4-BE49-F238E27FC236}">
                <a16:creationId xmlns:a16="http://schemas.microsoft.com/office/drawing/2014/main" id="{65516D3C-0295-4047-BC25-7732863147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F518FDBF-D0F3-4711-97FD-2696645A2BC4}" type="slidenum">
              <a:rPr lang="en-US" altLang="en-US" sz="1000">
                <a:latin typeface="Times New Roman" panose="02020603050405020304" pitchFamily="18" charset="0"/>
              </a:rPr>
              <a:pPr/>
              <a:t>112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6115" name="Rectangle 2">
            <a:extLst>
              <a:ext uri="{FF2B5EF4-FFF2-40B4-BE49-F238E27FC236}">
                <a16:creationId xmlns:a16="http://schemas.microsoft.com/office/drawing/2014/main" id="{E9228B1B-135F-4042-9896-9BEBD44117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6116" name="Rectangle 3">
            <a:extLst>
              <a:ext uri="{FF2B5EF4-FFF2-40B4-BE49-F238E27FC236}">
                <a16:creationId xmlns:a16="http://schemas.microsoft.com/office/drawing/2014/main" id="{DFD484AB-106B-4121-801E-F9F3A87C6C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>
            <a:extLst>
              <a:ext uri="{FF2B5EF4-FFF2-40B4-BE49-F238E27FC236}">
                <a16:creationId xmlns:a16="http://schemas.microsoft.com/office/drawing/2014/main" id="{A0EC268A-9360-49E2-90A2-3B907A700F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09FE4FE3-F384-4BFF-8078-7A7DD8943B14}" type="slidenum">
              <a:rPr lang="en-US" altLang="en-US" sz="1000">
                <a:latin typeface="Times New Roman" panose="02020603050405020304" pitchFamily="18" charset="0"/>
              </a:rPr>
              <a:pPr/>
              <a:t>113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50211" name="Rectangle 2">
            <a:extLst>
              <a:ext uri="{FF2B5EF4-FFF2-40B4-BE49-F238E27FC236}">
                <a16:creationId xmlns:a16="http://schemas.microsoft.com/office/drawing/2014/main" id="{0DB01088-27AF-46DF-9706-BAE7D0403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50212" name="Rectangle 3">
            <a:extLst>
              <a:ext uri="{FF2B5EF4-FFF2-40B4-BE49-F238E27FC236}">
                <a16:creationId xmlns:a16="http://schemas.microsoft.com/office/drawing/2014/main" id="{B99C0B0A-3EE5-4FB0-8A99-FB82F28A5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7">
            <a:extLst>
              <a:ext uri="{FF2B5EF4-FFF2-40B4-BE49-F238E27FC236}">
                <a16:creationId xmlns:a16="http://schemas.microsoft.com/office/drawing/2014/main" id="{54299958-6E76-4823-A13D-D8143F08A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56BA7D0A-FBAD-4064-99DF-E619DF645A49}" type="slidenum">
              <a:rPr lang="en-US" altLang="en-US" sz="1000">
                <a:latin typeface="Times New Roman" panose="02020603050405020304" pitchFamily="18" charset="0"/>
              </a:rPr>
              <a:pPr/>
              <a:t>114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52259" name="Rectangle 2">
            <a:extLst>
              <a:ext uri="{FF2B5EF4-FFF2-40B4-BE49-F238E27FC236}">
                <a16:creationId xmlns:a16="http://schemas.microsoft.com/office/drawing/2014/main" id="{B5E414F5-FFD0-479D-B6D6-2C8FB0FDCE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52260" name="Rectangle 3">
            <a:extLst>
              <a:ext uri="{FF2B5EF4-FFF2-40B4-BE49-F238E27FC236}">
                <a16:creationId xmlns:a16="http://schemas.microsoft.com/office/drawing/2014/main" id="{7FAC84E2-C17C-4F09-8C1E-4E9773CC4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>
            <a:extLst>
              <a:ext uri="{FF2B5EF4-FFF2-40B4-BE49-F238E27FC236}">
                <a16:creationId xmlns:a16="http://schemas.microsoft.com/office/drawing/2014/main" id="{E5F4A978-E5F4-4967-B03F-E0E6669E377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algn="r"/>
            <a:fld id="{6AF01D54-A553-4DA9-A864-51AC7F14DEBF}" type="slidenum">
              <a:rPr lang="en-US" altLang="en-US" sz="1000" i="1">
                <a:latin typeface="Times New Roman" panose="02020603050405020304" pitchFamily="18" charset="0"/>
              </a:rPr>
              <a:pPr algn="r"/>
              <a:t>115</a:t>
            </a:fld>
            <a:endParaRPr lang="en-US" altLang="en-US" sz="1000" i="1">
              <a:latin typeface="Times New Roman" panose="02020603050405020304" pitchFamily="18" charset="0"/>
            </a:endParaRPr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BBABC3B1-027D-4148-9D53-13285F588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94244" name="Rectangle 3">
            <a:extLst>
              <a:ext uri="{FF2B5EF4-FFF2-40B4-BE49-F238E27FC236}">
                <a16:creationId xmlns:a16="http://schemas.microsoft.com/office/drawing/2014/main" id="{17CA7334-3B2F-4F4A-BC6A-9944A5FDB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>
            <a:extLst>
              <a:ext uri="{FF2B5EF4-FFF2-40B4-BE49-F238E27FC236}">
                <a16:creationId xmlns:a16="http://schemas.microsoft.com/office/drawing/2014/main" id="{DD9E854D-37EC-43D3-9434-260A6D0AE3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A26F1C8D-AC05-41DA-9A8C-CAB4DBD48748}" type="slidenum">
              <a:rPr lang="en-US" altLang="en-US" sz="1000">
                <a:latin typeface="Times New Roman" panose="02020603050405020304" pitchFamily="18" charset="0"/>
              </a:rPr>
              <a:pPr/>
              <a:t>116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70339" name="Rectangle 2">
            <a:extLst>
              <a:ext uri="{FF2B5EF4-FFF2-40B4-BE49-F238E27FC236}">
                <a16:creationId xmlns:a16="http://schemas.microsoft.com/office/drawing/2014/main" id="{E0C8B297-1B0D-44FC-9C04-6A0BE21A73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70340" name="Rectangle 3">
            <a:extLst>
              <a:ext uri="{FF2B5EF4-FFF2-40B4-BE49-F238E27FC236}">
                <a16:creationId xmlns:a16="http://schemas.microsoft.com/office/drawing/2014/main" id="{849A372B-4A23-4FED-AC36-FB94F529C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>
            <a:extLst>
              <a:ext uri="{FF2B5EF4-FFF2-40B4-BE49-F238E27FC236}">
                <a16:creationId xmlns:a16="http://schemas.microsoft.com/office/drawing/2014/main" id="{392AD9BC-48D0-41D4-B0FF-D8107D35A4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AFBCF4E3-6571-4FC4-84DA-3B593B1E3C75}" type="slidenum">
              <a:rPr lang="en-US" altLang="en-US" sz="1000">
                <a:latin typeface="Times New Roman" panose="02020603050405020304" pitchFamily="18" charset="0"/>
              </a:rPr>
              <a:pPr/>
              <a:t>117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76483" name="Rectangle 2">
            <a:extLst>
              <a:ext uri="{FF2B5EF4-FFF2-40B4-BE49-F238E27FC236}">
                <a16:creationId xmlns:a16="http://schemas.microsoft.com/office/drawing/2014/main" id="{4EEB9442-10E1-4EA0-9EAC-AB573AFB4B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76484" name="Rectangle 3">
            <a:extLst>
              <a:ext uri="{FF2B5EF4-FFF2-40B4-BE49-F238E27FC236}">
                <a16:creationId xmlns:a16="http://schemas.microsoft.com/office/drawing/2014/main" id="{B08BA90F-8676-43A1-B6F2-EE7ABE28A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>
            <a:extLst>
              <a:ext uri="{FF2B5EF4-FFF2-40B4-BE49-F238E27FC236}">
                <a16:creationId xmlns:a16="http://schemas.microsoft.com/office/drawing/2014/main" id="{00661327-D6A1-4C9E-8A11-44517FDBC9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1D736B50-7559-4BBD-971E-B690F8E6EA4C}" type="slidenum">
              <a:rPr lang="en-US" altLang="en-US" sz="1000">
                <a:latin typeface="Times New Roman" panose="02020603050405020304" pitchFamily="18" charset="0"/>
              </a:rPr>
              <a:pPr/>
              <a:t>118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80579" name="Rectangle 2">
            <a:extLst>
              <a:ext uri="{FF2B5EF4-FFF2-40B4-BE49-F238E27FC236}">
                <a16:creationId xmlns:a16="http://schemas.microsoft.com/office/drawing/2014/main" id="{1E18438A-CD49-4437-B6C1-B409C508F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80580" name="Rectangle 3">
            <a:extLst>
              <a:ext uri="{FF2B5EF4-FFF2-40B4-BE49-F238E27FC236}">
                <a16:creationId xmlns:a16="http://schemas.microsoft.com/office/drawing/2014/main" id="{CF4A1097-84CA-4C61-AEE8-210DF4A69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>
            <a:extLst>
              <a:ext uri="{FF2B5EF4-FFF2-40B4-BE49-F238E27FC236}">
                <a16:creationId xmlns:a16="http://schemas.microsoft.com/office/drawing/2014/main" id="{12AFE9BF-0252-44B5-9480-EFCC2D0EEFA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algn="r"/>
            <a:fld id="{F85EA6F5-F409-4BF0-818C-BC6437152F39}" type="slidenum">
              <a:rPr lang="en-US" altLang="en-US" sz="1000" i="1">
                <a:latin typeface="Times New Roman" panose="02020603050405020304" pitchFamily="18" charset="0"/>
              </a:rPr>
              <a:pPr algn="r"/>
              <a:t>119</a:t>
            </a:fld>
            <a:endParaRPr lang="en-US" altLang="en-US" sz="1000" i="1">
              <a:latin typeface="Times New Roman" panose="02020603050405020304" pitchFamily="18" charset="0"/>
            </a:endParaRPr>
          </a:p>
        </p:txBody>
      </p:sp>
      <p:sp>
        <p:nvSpPr>
          <p:cNvPr id="381955" name="Rectangle 2">
            <a:extLst>
              <a:ext uri="{FF2B5EF4-FFF2-40B4-BE49-F238E27FC236}">
                <a16:creationId xmlns:a16="http://schemas.microsoft.com/office/drawing/2014/main" id="{75EC5292-F189-4111-AA3B-5333144F00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81956" name="Rectangle 3">
            <a:extLst>
              <a:ext uri="{FF2B5EF4-FFF2-40B4-BE49-F238E27FC236}">
                <a16:creationId xmlns:a16="http://schemas.microsoft.com/office/drawing/2014/main" id="{70D6FC5A-DE5B-4F8F-A738-F56818967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5306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>
            <a:extLst>
              <a:ext uri="{FF2B5EF4-FFF2-40B4-BE49-F238E27FC236}">
                <a16:creationId xmlns:a16="http://schemas.microsoft.com/office/drawing/2014/main" id="{16CB50B5-CB09-4848-B202-4B835E3DDF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F07F3840-0C7D-4680-AEEE-DC75878032FF}" type="slidenum">
              <a:rPr lang="en-US" altLang="en-US" sz="1000">
                <a:latin typeface="Times New Roman" panose="02020603050405020304" pitchFamily="18" charset="0"/>
              </a:rPr>
              <a:pPr/>
              <a:t>120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90819" name="Rectangle 2">
            <a:extLst>
              <a:ext uri="{FF2B5EF4-FFF2-40B4-BE49-F238E27FC236}">
                <a16:creationId xmlns:a16="http://schemas.microsoft.com/office/drawing/2014/main" id="{1A8109D0-4E63-457E-AC60-3C799BF672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90820" name="Rectangle 3">
            <a:extLst>
              <a:ext uri="{FF2B5EF4-FFF2-40B4-BE49-F238E27FC236}">
                <a16:creationId xmlns:a16="http://schemas.microsoft.com/office/drawing/2014/main" id="{BDF634E5-2D91-486B-9E66-77EDA3025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7">
            <a:extLst>
              <a:ext uri="{FF2B5EF4-FFF2-40B4-BE49-F238E27FC236}">
                <a16:creationId xmlns:a16="http://schemas.microsoft.com/office/drawing/2014/main" id="{019A9C7B-41BE-446E-8AAF-FE3A44F0EFE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algn="r"/>
            <a:fld id="{37B62793-3E01-4EA6-B9C2-9A34A9524621}" type="slidenum">
              <a:rPr lang="en-US" altLang="en-US" sz="1000" i="1">
                <a:latin typeface="Times New Roman" panose="02020603050405020304" pitchFamily="18" charset="0"/>
              </a:rPr>
              <a:pPr algn="r"/>
              <a:t>121</a:t>
            </a:fld>
            <a:endParaRPr lang="en-US" altLang="en-US" sz="1000" i="1">
              <a:latin typeface="Times New Roman" panose="02020603050405020304" pitchFamily="18" charset="0"/>
            </a:endParaRPr>
          </a:p>
        </p:txBody>
      </p:sp>
      <p:sp>
        <p:nvSpPr>
          <p:cNvPr id="390147" name="Rectangle 2">
            <a:extLst>
              <a:ext uri="{FF2B5EF4-FFF2-40B4-BE49-F238E27FC236}">
                <a16:creationId xmlns:a16="http://schemas.microsoft.com/office/drawing/2014/main" id="{D3D6BDAF-3F56-4DBC-9F94-3D8852172B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90148" name="Rectangle 3">
            <a:extLst>
              <a:ext uri="{FF2B5EF4-FFF2-40B4-BE49-F238E27FC236}">
                <a16:creationId xmlns:a16="http://schemas.microsoft.com/office/drawing/2014/main" id="{0F4C674C-8219-4B41-9653-261604513E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>
            <a:extLst>
              <a:ext uri="{FF2B5EF4-FFF2-40B4-BE49-F238E27FC236}">
                <a16:creationId xmlns:a16="http://schemas.microsoft.com/office/drawing/2014/main" id="{DD2033D4-598F-45F1-89D6-E55DAA730E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203297EF-9FA2-42F2-B307-AC91D37A554F}" type="slidenum">
              <a:rPr lang="en-US" altLang="en-US" sz="1000">
                <a:latin typeface="Times New Roman" panose="02020603050405020304" pitchFamily="18" charset="0"/>
              </a:rPr>
              <a:pPr/>
              <a:t>122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99011" name="Rectangle 2">
            <a:extLst>
              <a:ext uri="{FF2B5EF4-FFF2-40B4-BE49-F238E27FC236}">
                <a16:creationId xmlns:a16="http://schemas.microsoft.com/office/drawing/2014/main" id="{F9E8B23F-E823-49A4-AEE3-D67E73DB17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99012" name="Rectangle 3">
            <a:extLst>
              <a:ext uri="{FF2B5EF4-FFF2-40B4-BE49-F238E27FC236}">
                <a16:creationId xmlns:a16="http://schemas.microsoft.com/office/drawing/2014/main" id="{BE4B443F-014E-4F9D-9EB4-211106DFF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>
            <a:extLst>
              <a:ext uri="{FF2B5EF4-FFF2-40B4-BE49-F238E27FC236}">
                <a16:creationId xmlns:a16="http://schemas.microsoft.com/office/drawing/2014/main" id="{A89DF8AB-8D6F-4D22-BE02-E81FFDC75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3E0BDAF4-1D17-4710-A89C-6A1EB9C0D8B4}" type="slidenum">
              <a:rPr lang="en-US" altLang="en-US" sz="1000">
                <a:latin typeface="Times New Roman" panose="02020603050405020304" pitchFamily="18" charset="0"/>
              </a:rPr>
              <a:pPr/>
              <a:t>123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05155" name="Rectangle 2">
            <a:extLst>
              <a:ext uri="{FF2B5EF4-FFF2-40B4-BE49-F238E27FC236}">
                <a16:creationId xmlns:a16="http://schemas.microsoft.com/office/drawing/2014/main" id="{D91AF01A-13A7-44E4-B5ED-29E68A6B9F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05156" name="Rectangle 3">
            <a:extLst>
              <a:ext uri="{FF2B5EF4-FFF2-40B4-BE49-F238E27FC236}">
                <a16:creationId xmlns:a16="http://schemas.microsoft.com/office/drawing/2014/main" id="{C850C172-113A-4D2A-A660-9DE6F9448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>
            <a:extLst>
              <a:ext uri="{FF2B5EF4-FFF2-40B4-BE49-F238E27FC236}">
                <a16:creationId xmlns:a16="http://schemas.microsoft.com/office/drawing/2014/main" id="{0F8DFF8B-B129-4E7D-960F-FF11637E89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10144591-00D4-4E1F-B4CA-39E6B8209787}" type="slidenum">
              <a:rPr lang="en-US" altLang="en-US" sz="1000">
                <a:latin typeface="Times New Roman" panose="02020603050405020304" pitchFamily="18" charset="0"/>
              </a:rPr>
              <a:pPr/>
              <a:t>124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11299" name="Rectangle 2">
            <a:extLst>
              <a:ext uri="{FF2B5EF4-FFF2-40B4-BE49-F238E27FC236}">
                <a16:creationId xmlns:a16="http://schemas.microsoft.com/office/drawing/2014/main" id="{30E7B470-AB31-42CE-8B07-9A55A49C9F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11300" name="Rectangle 3">
            <a:extLst>
              <a:ext uri="{FF2B5EF4-FFF2-40B4-BE49-F238E27FC236}">
                <a16:creationId xmlns:a16="http://schemas.microsoft.com/office/drawing/2014/main" id="{3FB32607-1C2E-424E-943B-DAC9A1F6B1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>
            <a:extLst>
              <a:ext uri="{FF2B5EF4-FFF2-40B4-BE49-F238E27FC236}">
                <a16:creationId xmlns:a16="http://schemas.microsoft.com/office/drawing/2014/main" id="{524FF904-AEDC-45EC-871A-B3C0F38CA7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0FB5401E-F60F-464E-AFF5-FC27EFEA662E}" type="slidenum">
              <a:rPr lang="en-US" altLang="en-US" sz="1000">
                <a:latin typeface="Times New Roman" panose="02020603050405020304" pitchFamily="18" charset="0"/>
              </a:rPr>
              <a:pPr/>
              <a:t>125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17443" name="Rectangle 2">
            <a:extLst>
              <a:ext uri="{FF2B5EF4-FFF2-40B4-BE49-F238E27FC236}">
                <a16:creationId xmlns:a16="http://schemas.microsoft.com/office/drawing/2014/main" id="{BC4DD7A1-1E42-4A59-B67A-D763EFA739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17444" name="Rectangle 3">
            <a:extLst>
              <a:ext uri="{FF2B5EF4-FFF2-40B4-BE49-F238E27FC236}">
                <a16:creationId xmlns:a16="http://schemas.microsoft.com/office/drawing/2014/main" id="{C46F187E-CE88-4F6C-862E-2C512B789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>
            <a:extLst>
              <a:ext uri="{FF2B5EF4-FFF2-40B4-BE49-F238E27FC236}">
                <a16:creationId xmlns:a16="http://schemas.microsoft.com/office/drawing/2014/main" id="{23EE56A9-80A1-4BFD-B005-E53C5AA436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F7A4B4D6-47F0-409A-BB8E-091D0C57A93F}" type="slidenum">
              <a:rPr lang="en-US" altLang="en-US" sz="1000">
                <a:latin typeface="Times New Roman" panose="02020603050405020304" pitchFamily="18" charset="0"/>
              </a:rPr>
              <a:pPr/>
              <a:t>126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23587" name="Rectangle 2">
            <a:extLst>
              <a:ext uri="{FF2B5EF4-FFF2-40B4-BE49-F238E27FC236}">
                <a16:creationId xmlns:a16="http://schemas.microsoft.com/office/drawing/2014/main" id="{D6AB4DB1-4C43-4EAA-B31C-667298982C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23588" name="Rectangle 3">
            <a:extLst>
              <a:ext uri="{FF2B5EF4-FFF2-40B4-BE49-F238E27FC236}">
                <a16:creationId xmlns:a16="http://schemas.microsoft.com/office/drawing/2014/main" id="{39A5AFE2-453C-4AD3-BED4-65A825A436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>
            <a:extLst>
              <a:ext uri="{FF2B5EF4-FFF2-40B4-BE49-F238E27FC236}">
                <a16:creationId xmlns:a16="http://schemas.microsoft.com/office/drawing/2014/main" id="{9ACA254C-442D-4FC9-A2BC-AEF0F0B740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32DC19E6-9539-4C29-853E-0055D5B663E8}" type="slidenum">
              <a:rPr lang="en-US" altLang="en-US" sz="1000">
                <a:latin typeface="Times New Roman" panose="02020603050405020304" pitchFamily="18" charset="0"/>
              </a:rPr>
              <a:pPr/>
              <a:t>127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29731" name="Rectangle 2">
            <a:extLst>
              <a:ext uri="{FF2B5EF4-FFF2-40B4-BE49-F238E27FC236}">
                <a16:creationId xmlns:a16="http://schemas.microsoft.com/office/drawing/2014/main" id="{11ADA463-9E51-4E84-A7FD-802D8C03CE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29732" name="Rectangle 3">
            <a:extLst>
              <a:ext uri="{FF2B5EF4-FFF2-40B4-BE49-F238E27FC236}">
                <a16:creationId xmlns:a16="http://schemas.microsoft.com/office/drawing/2014/main" id="{9185B9F1-BC27-473A-9531-1C56DA4F3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>
            <a:extLst>
              <a:ext uri="{FF2B5EF4-FFF2-40B4-BE49-F238E27FC236}">
                <a16:creationId xmlns:a16="http://schemas.microsoft.com/office/drawing/2014/main" id="{613E7BBF-667C-4667-AE92-5E390C4A16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8114DC48-BC2E-467E-92A3-98EF95C13456}" type="slidenum">
              <a:rPr lang="en-US" altLang="en-US" sz="1000">
                <a:latin typeface="Times New Roman" panose="02020603050405020304" pitchFamily="18" charset="0"/>
              </a:rPr>
              <a:pPr/>
              <a:t>128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31779" name="Rectangle 2">
            <a:extLst>
              <a:ext uri="{FF2B5EF4-FFF2-40B4-BE49-F238E27FC236}">
                <a16:creationId xmlns:a16="http://schemas.microsoft.com/office/drawing/2014/main" id="{609AFAB2-F8B2-4687-A458-199007DC90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31780" name="Rectangle 3">
            <a:extLst>
              <a:ext uri="{FF2B5EF4-FFF2-40B4-BE49-F238E27FC236}">
                <a16:creationId xmlns:a16="http://schemas.microsoft.com/office/drawing/2014/main" id="{1CD0CEAF-66FD-474C-841B-3D1CD8E02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>
            <a:extLst>
              <a:ext uri="{FF2B5EF4-FFF2-40B4-BE49-F238E27FC236}">
                <a16:creationId xmlns:a16="http://schemas.microsoft.com/office/drawing/2014/main" id="{B1D8229B-0E5A-4C60-84C3-B87C2F9046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DD90AC8D-8987-4357-B071-FE5E094FDDE4}" type="slidenum">
              <a:rPr lang="en-US" altLang="en-US" sz="1000">
                <a:latin typeface="Times New Roman" panose="02020603050405020304" pitchFamily="18" charset="0"/>
              </a:rPr>
              <a:pPr/>
              <a:t>129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37923" name="Rectangle 2">
            <a:extLst>
              <a:ext uri="{FF2B5EF4-FFF2-40B4-BE49-F238E27FC236}">
                <a16:creationId xmlns:a16="http://schemas.microsoft.com/office/drawing/2014/main" id="{4D9C3492-4C89-4E17-947C-2FD87A73A8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37924" name="Rectangle 3">
            <a:extLst>
              <a:ext uri="{FF2B5EF4-FFF2-40B4-BE49-F238E27FC236}">
                <a16:creationId xmlns:a16="http://schemas.microsoft.com/office/drawing/2014/main" id="{5A127251-2BFA-4738-B2D5-BA5D65F9C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874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>
            <a:extLst>
              <a:ext uri="{FF2B5EF4-FFF2-40B4-BE49-F238E27FC236}">
                <a16:creationId xmlns:a16="http://schemas.microsoft.com/office/drawing/2014/main" id="{A8B00909-DBF3-4876-B49C-272F92548A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04117F10-09B6-40DB-8BB6-F075E0693140}" type="slidenum">
              <a:rPr lang="en-US" altLang="en-US" sz="1000">
                <a:latin typeface="Times New Roman" panose="02020603050405020304" pitchFamily="18" charset="0"/>
              </a:rPr>
              <a:pPr/>
              <a:t>130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39971" name="Rectangle 2">
            <a:extLst>
              <a:ext uri="{FF2B5EF4-FFF2-40B4-BE49-F238E27FC236}">
                <a16:creationId xmlns:a16="http://schemas.microsoft.com/office/drawing/2014/main" id="{A6F8CE66-7598-47B6-AE20-8C31C0CF9D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39972" name="Rectangle 3">
            <a:extLst>
              <a:ext uri="{FF2B5EF4-FFF2-40B4-BE49-F238E27FC236}">
                <a16:creationId xmlns:a16="http://schemas.microsoft.com/office/drawing/2014/main" id="{B6F905AF-BD46-405A-9C75-56AF49265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>
            <a:extLst>
              <a:ext uri="{FF2B5EF4-FFF2-40B4-BE49-F238E27FC236}">
                <a16:creationId xmlns:a16="http://schemas.microsoft.com/office/drawing/2014/main" id="{2699069D-AEFE-4699-9AC0-386FBD63AB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01B85F84-BD58-4186-9F1C-91D7B7023A54}" type="slidenum">
              <a:rPr lang="en-US" altLang="en-US" sz="1000">
                <a:latin typeface="Times New Roman" panose="02020603050405020304" pitchFamily="18" charset="0"/>
              </a:rPr>
              <a:pPr/>
              <a:t>131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2019" name="Rectangle 2">
            <a:extLst>
              <a:ext uri="{FF2B5EF4-FFF2-40B4-BE49-F238E27FC236}">
                <a16:creationId xmlns:a16="http://schemas.microsoft.com/office/drawing/2014/main" id="{782DD193-0467-4303-8BC3-E8A14EF110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2020" name="Rectangle 3">
            <a:extLst>
              <a:ext uri="{FF2B5EF4-FFF2-40B4-BE49-F238E27FC236}">
                <a16:creationId xmlns:a16="http://schemas.microsoft.com/office/drawing/2014/main" id="{94668434-7A23-4115-BDB2-AB98330E91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>
            <a:extLst>
              <a:ext uri="{FF2B5EF4-FFF2-40B4-BE49-F238E27FC236}">
                <a16:creationId xmlns:a16="http://schemas.microsoft.com/office/drawing/2014/main" id="{99B2492D-907C-4B26-AEB9-C7A0076356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3D08BBB1-BEA2-45AF-8B48-4DEBB316349C}" type="slidenum">
              <a:rPr lang="en-US" altLang="en-US" sz="1000">
                <a:latin typeface="Times New Roman" panose="02020603050405020304" pitchFamily="18" charset="0"/>
              </a:rPr>
              <a:pPr/>
              <a:t>132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4067" name="Rectangle 2">
            <a:extLst>
              <a:ext uri="{FF2B5EF4-FFF2-40B4-BE49-F238E27FC236}">
                <a16:creationId xmlns:a16="http://schemas.microsoft.com/office/drawing/2014/main" id="{14A01961-9B7C-4FD0-82AD-E8AB2139E1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4068" name="Rectangle 3">
            <a:extLst>
              <a:ext uri="{FF2B5EF4-FFF2-40B4-BE49-F238E27FC236}">
                <a16:creationId xmlns:a16="http://schemas.microsoft.com/office/drawing/2014/main" id="{64B993FF-E53F-4D26-B20D-15004219B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AF3EBF3-2145-436F-A3A8-B401BC39A2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2E79653B-1B2E-4283-AF32-35B1B912114B}" type="slidenum">
              <a:rPr lang="en-US" altLang="en-US" sz="1000">
                <a:latin typeface="Times New Roman" panose="02020603050405020304" pitchFamily="18" charset="0"/>
              </a:rPr>
              <a:pPr/>
              <a:t>133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861E15DF-74DC-4704-92EB-62CC83B00A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F45A1080-C25B-468A-AB44-6735BF8824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>
            <a:extLst>
              <a:ext uri="{FF2B5EF4-FFF2-40B4-BE49-F238E27FC236}">
                <a16:creationId xmlns:a16="http://schemas.microsoft.com/office/drawing/2014/main" id="{57316306-C7A8-48BB-A46A-252CB6EB8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8E8C876B-2B3C-4605-90D6-8ECE6C677F57}" type="slidenum">
              <a:rPr lang="en-US" altLang="en-US" sz="1000">
                <a:latin typeface="Times New Roman" panose="02020603050405020304" pitchFamily="18" charset="0"/>
              </a:rPr>
              <a:pPr/>
              <a:t>134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66243" name="Rectangle 2">
            <a:extLst>
              <a:ext uri="{FF2B5EF4-FFF2-40B4-BE49-F238E27FC236}">
                <a16:creationId xmlns:a16="http://schemas.microsoft.com/office/drawing/2014/main" id="{2BCF926B-98A1-4BBE-A28C-A4CD4D8000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66244" name="Rectangle 3">
            <a:extLst>
              <a:ext uri="{FF2B5EF4-FFF2-40B4-BE49-F238E27FC236}">
                <a16:creationId xmlns:a16="http://schemas.microsoft.com/office/drawing/2014/main" id="{B1AB8265-39DF-46C6-B8E5-BA7BDB04F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>
            <a:extLst>
              <a:ext uri="{FF2B5EF4-FFF2-40B4-BE49-F238E27FC236}">
                <a16:creationId xmlns:a16="http://schemas.microsoft.com/office/drawing/2014/main" id="{270C9D80-5463-4D90-A892-E58A79325E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24922879-6D3A-4EF3-A583-4805D11C3A96}" type="slidenum">
              <a:rPr lang="en-US" altLang="en-US" sz="1000">
                <a:latin typeface="Times New Roman" panose="02020603050405020304" pitchFamily="18" charset="0"/>
              </a:rPr>
              <a:pPr/>
              <a:t>135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72387" name="Rectangle 2">
            <a:extLst>
              <a:ext uri="{FF2B5EF4-FFF2-40B4-BE49-F238E27FC236}">
                <a16:creationId xmlns:a16="http://schemas.microsoft.com/office/drawing/2014/main" id="{8E451204-C4E9-4F8A-B1B9-406E7EAA34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72388" name="Rectangle 3">
            <a:extLst>
              <a:ext uri="{FF2B5EF4-FFF2-40B4-BE49-F238E27FC236}">
                <a16:creationId xmlns:a16="http://schemas.microsoft.com/office/drawing/2014/main" id="{963A0907-8637-4A1D-AA6D-44FEBC356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>
            <a:extLst>
              <a:ext uri="{FF2B5EF4-FFF2-40B4-BE49-F238E27FC236}">
                <a16:creationId xmlns:a16="http://schemas.microsoft.com/office/drawing/2014/main" id="{1A61069F-D8CD-44A5-AFBA-D7E1099F5F8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algn="r"/>
            <a:fld id="{1EF27B5C-3EDC-4877-8F71-3C97E593F8AD}" type="slidenum">
              <a:rPr lang="en-US" altLang="en-US" sz="1000" i="1">
                <a:latin typeface="Times New Roman" panose="02020603050405020304" pitchFamily="18" charset="0"/>
              </a:rPr>
              <a:pPr algn="r"/>
              <a:t>136</a:t>
            </a:fld>
            <a:endParaRPr lang="en-US" altLang="en-US" sz="1000" i="1">
              <a:latin typeface="Times New Roman" panose="02020603050405020304" pitchFamily="18" charset="0"/>
            </a:endParaRPr>
          </a:p>
        </p:txBody>
      </p:sp>
      <p:sp>
        <p:nvSpPr>
          <p:cNvPr id="375811" name="Rectangle 2">
            <a:extLst>
              <a:ext uri="{FF2B5EF4-FFF2-40B4-BE49-F238E27FC236}">
                <a16:creationId xmlns:a16="http://schemas.microsoft.com/office/drawing/2014/main" id="{F5B07073-23BE-4829-B923-EA1DB7B81F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75812" name="Rectangle 3">
            <a:extLst>
              <a:ext uri="{FF2B5EF4-FFF2-40B4-BE49-F238E27FC236}">
                <a16:creationId xmlns:a16="http://schemas.microsoft.com/office/drawing/2014/main" id="{1CD1B522-EE02-4FDB-BC0C-6D544693A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>
            <a:extLst>
              <a:ext uri="{FF2B5EF4-FFF2-40B4-BE49-F238E27FC236}">
                <a16:creationId xmlns:a16="http://schemas.microsoft.com/office/drawing/2014/main" id="{B4E06293-2650-421B-BE7D-B4CA98563F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56A43990-3F88-429D-848F-57DF69F91000}" type="slidenum">
              <a:rPr lang="en-US" altLang="en-US" sz="1000">
                <a:latin typeface="Times New Roman" panose="02020603050405020304" pitchFamily="18" charset="0"/>
              </a:rPr>
              <a:pPr/>
              <a:t>137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82627" name="Rectangle 2">
            <a:extLst>
              <a:ext uri="{FF2B5EF4-FFF2-40B4-BE49-F238E27FC236}">
                <a16:creationId xmlns:a16="http://schemas.microsoft.com/office/drawing/2014/main" id="{2D84B17B-7A6C-46F9-A8C1-C472D02597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82628" name="Rectangle 3">
            <a:extLst>
              <a:ext uri="{FF2B5EF4-FFF2-40B4-BE49-F238E27FC236}">
                <a16:creationId xmlns:a16="http://schemas.microsoft.com/office/drawing/2014/main" id="{3127196D-08BC-4E46-B9AF-D6E09DA24A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>
            <a:extLst>
              <a:ext uri="{FF2B5EF4-FFF2-40B4-BE49-F238E27FC236}">
                <a16:creationId xmlns:a16="http://schemas.microsoft.com/office/drawing/2014/main" id="{DA6F5B05-CAB1-42D8-A048-53EBAD8B8F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1F0DB6E0-F383-49DF-B1A6-2589796AA11C}" type="slidenum">
              <a:rPr lang="en-US" altLang="en-US" sz="1000">
                <a:latin typeface="Times New Roman" panose="02020603050405020304" pitchFamily="18" charset="0"/>
              </a:rPr>
              <a:pPr/>
              <a:t>138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86723" name="Rectangle 2">
            <a:extLst>
              <a:ext uri="{FF2B5EF4-FFF2-40B4-BE49-F238E27FC236}">
                <a16:creationId xmlns:a16="http://schemas.microsoft.com/office/drawing/2014/main" id="{3551E7F8-2063-4A58-9862-3CD0EA88D8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86724" name="Rectangle 3">
            <a:extLst>
              <a:ext uri="{FF2B5EF4-FFF2-40B4-BE49-F238E27FC236}">
                <a16:creationId xmlns:a16="http://schemas.microsoft.com/office/drawing/2014/main" id="{B1B506E7-F035-4DFA-8823-7DBA353731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>
            <a:extLst>
              <a:ext uri="{FF2B5EF4-FFF2-40B4-BE49-F238E27FC236}">
                <a16:creationId xmlns:a16="http://schemas.microsoft.com/office/drawing/2014/main" id="{9821A063-90C4-4E2E-8CA1-1636121C5AB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algn="r"/>
            <a:fld id="{B2EA3975-4928-4D7A-943C-FE5B6E278636}" type="slidenum">
              <a:rPr lang="en-US" altLang="en-US" sz="1000" i="1">
                <a:latin typeface="Times New Roman" panose="02020603050405020304" pitchFamily="18" charset="0"/>
              </a:rPr>
              <a:pPr algn="r"/>
              <a:t>139</a:t>
            </a:fld>
            <a:endParaRPr lang="en-US" altLang="en-US" sz="1000" i="1">
              <a:latin typeface="Times New Roman" panose="02020603050405020304" pitchFamily="18" charset="0"/>
            </a:endParaRPr>
          </a:p>
        </p:txBody>
      </p:sp>
      <p:sp>
        <p:nvSpPr>
          <p:cNvPr id="386051" name="Rectangle 2">
            <a:extLst>
              <a:ext uri="{FF2B5EF4-FFF2-40B4-BE49-F238E27FC236}">
                <a16:creationId xmlns:a16="http://schemas.microsoft.com/office/drawing/2014/main" id="{28F85056-A971-4C53-AEC3-6C25747AF1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86052" name="Rectangle 3">
            <a:extLst>
              <a:ext uri="{FF2B5EF4-FFF2-40B4-BE49-F238E27FC236}">
                <a16:creationId xmlns:a16="http://schemas.microsoft.com/office/drawing/2014/main" id="{24A449DF-2DDB-4D6E-B4A1-544DEF938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4930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id="{AC31D641-3424-4DD3-8C40-3AA6DF7834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3E1A6F8E-68B4-4640-BEA1-DA7C8621E124}" type="slidenum">
              <a:rPr lang="en-US" altLang="en-US" sz="1000">
                <a:latin typeface="Times New Roman" panose="02020603050405020304" pitchFamily="18" charset="0"/>
              </a:rPr>
              <a:pPr/>
              <a:t>140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94915" name="Rectangle 2">
            <a:extLst>
              <a:ext uri="{FF2B5EF4-FFF2-40B4-BE49-F238E27FC236}">
                <a16:creationId xmlns:a16="http://schemas.microsoft.com/office/drawing/2014/main" id="{2817B88C-D27D-4BE3-A3EB-A7CF56EF53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94916" name="Rectangle 3">
            <a:extLst>
              <a:ext uri="{FF2B5EF4-FFF2-40B4-BE49-F238E27FC236}">
                <a16:creationId xmlns:a16="http://schemas.microsoft.com/office/drawing/2014/main" id="{ADBA81E8-AF84-4E47-A0CB-8B448B35B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>
            <a:extLst>
              <a:ext uri="{FF2B5EF4-FFF2-40B4-BE49-F238E27FC236}">
                <a16:creationId xmlns:a16="http://schemas.microsoft.com/office/drawing/2014/main" id="{9EE6620B-EDB0-428B-92D0-9B4196CA69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5B6BA106-F545-4D96-A5C0-9BD8CA1336BD}" type="slidenum">
              <a:rPr lang="en-US" altLang="en-US" sz="1000">
                <a:latin typeface="Times New Roman" panose="02020603050405020304" pitchFamily="18" charset="0"/>
              </a:rPr>
              <a:pPr/>
              <a:t>141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01059" name="Rectangle 2">
            <a:extLst>
              <a:ext uri="{FF2B5EF4-FFF2-40B4-BE49-F238E27FC236}">
                <a16:creationId xmlns:a16="http://schemas.microsoft.com/office/drawing/2014/main" id="{E6161477-7D0F-4CD1-A3C5-293108C834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01060" name="Rectangle 3">
            <a:extLst>
              <a:ext uri="{FF2B5EF4-FFF2-40B4-BE49-F238E27FC236}">
                <a16:creationId xmlns:a16="http://schemas.microsoft.com/office/drawing/2014/main" id="{10D4F680-0C35-4560-ADE5-BCF1BE688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>
            <a:extLst>
              <a:ext uri="{FF2B5EF4-FFF2-40B4-BE49-F238E27FC236}">
                <a16:creationId xmlns:a16="http://schemas.microsoft.com/office/drawing/2014/main" id="{9D06A3A5-734F-40D1-B88F-3B4A0D9183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DFEF1760-81AB-4C8C-B0EA-9DE23159DE2B}" type="slidenum">
              <a:rPr lang="en-US" altLang="en-US" sz="1000">
                <a:latin typeface="Times New Roman" panose="02020603050405020304" pitchFamily="18" charset="0"/>
              </a:rPr>
              <a:pPr/>
              <a:t>142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07203" name="Rectangle 2">
            <a:extLst>
              <a:ext uri="{FF2B5EF4-FFF2-40B4-BE49-F238E27FC236}">
                <a16:creationId xmlns:a16="http://schemas.microsoft.com/office/drawing/2014/main" id="{FA062F82-2FCC-4692-AE1C-9D8627EC9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07204" name="Rectangle 3">
            <a:extLst>
              <a:ext uri="{FF2B5EF4-FFF2-40B4-BE49-F238E27FC236}">
                <a16:creationId xmlns:a16="http://schemas.microsoft.com/office/drawing/2014/main" id="{92C86DED-8B9E-4BA4-B653-32D7609B09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>
            <a:extLst>
              <a:ext uri="{FF2B5EF4-FFF2-40B4-BE49-F238E27FC236}">
                <a16:creationId xmlns:a16="http://schemas.microsoft.com/office/drawing/2014/main" id="{9F8886E6-E437-4CE9-B329-559AEF1907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E1150E36-EAF4-4D13-8FE8-522AAB9D9DAA}" type="slidenum">
              <a:rPr lang="en-US" altLang="en-US" sz="1000">
                <a:latin typeface="Times New Roman" panose="02020603050405020304" pitchFamily="18" charset="0"/>
              </a:rPr>
              <a:pPr/>
              <a:t>143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13347" name="Rectangle 2">
            <a:extLst>
              <a:ext uri="{FF2B5EF4-FFF2-40B4-BE49-F238E27FC236}">
                <a16:creationId xmlns:a16="http://schemas.microsoft.com/office/drawing/2014/main" id="{E453926B-9466-4753-A64C-F7B7AFD76B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13348" name="Rectangle 3">
            <a:extLst>
              <a:ext uri="{FF2B5EF4-FFF2-40B4-BE49-F238E27FC236}">
                <a16:creationId xmlns:a16="http://schemas.microsoft.com/office/drawing/2014/main" id="{753D7E7E-B878-41DA-9925-3D879D406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>
            <a:extLst>
              <a:ext uri="{FF2B5EF4-FFF2-40B4-BE49-F238E27FC236}">
                <a16:creationId xmlns:a16="http://schemas.microsoft.com/office/drawing/2014/main" id="{BD18FC1C-3279-40A8-8EBB-16158E780F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34F7B2A6-5A56-48DE-9C8B-4D6C4CA70E2B}" type="slidenum">
              <a:rPr lang="en-US" altLang="en-US" sz="1000">
                <a:latin typeface="Times New Roman" panose="02020603050405020304" pitchFamily="18" charset="0"/>
              </a:rPr>
              <a:pPr/>
              <a:t>144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19491" name="Rectangle 2">
            <a:extLst>
              <a:ext uri="{FF2B5EF4-FFF2-40B4-BE49-F238E27FC236}">
                <a16:creationId xmlns:a16="http://schemas.microsoft.com/office/drawing/2014/main" id="{D94C2BCA-FDA2-47EE-83E2-357DF61910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19492" name="Rectangle 3">
            <a:extLst>
              <a:ext uri="{FF2B5EF4-FFF2-40B4-BE49-F238E27FC236}">
                <a16:creationId xmlns:a16="http://schemas.microsoft.com/office/drawing/2014/main" id="{1985093E-2C35-4059-91E4-D90FF378B1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>
            <a:extLst>
              <a:ext uri="{FF2B5EF4-FFF2-40B4-BE49-F238E27FC236}">
                <a16:creationId xmlns:a16="http://schemas.microsoft.com/office/drawing/2014/main" id="{64E9E445-F95A-4383-B42C-2EE26606C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179603EB-1892-434F-99ED-809FD6393825}" type="slidenum">
              <a:rPr lang="en-US" altLang="en-US" sz="1000">
                <a:latin typeface="Times New Roman" panose="02020603050405020304" pitchFamily="18" charset="0"/>
              </a:rPr>
              <a:pPr/>
              <a:t>145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25635" name="Rectangle 2">
            <a:extLst>
              <a:ext uri="{FF2B5EF4-FFF2-40B4-BE49-F238E27FC236}">
                <a16:creationId xmlns:a16="http://schemas.microsoft.com/office/drawing/2014/main" id="{4E6BF53F-7011-4FF1-AAC6-2C19B4AA6C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25636" name="Rectangle 3">
            <a:extLst>
              <a:ext uri="{FF2B5EF4-FFF2-40B4-BE49-F238E27FC236}">
                <a16:creationId xmlns:a16="http://schemas.microsoft.com/office/drawing/2014/main" id="{68DD2753-C1B2-4841-B1A7-85D728BE2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>
            <a:extLst>
              <a:ext uri="{FF2B5EF4-FFF2-40B4-BE49-F238E27FC236}">
                <a16:creationId xmlns:a16="http://schemas.microsoft.com/office/drawing/2014/main" id="{E3ADF7F6-6444-4572-8DAB-AB7911ED15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D09C55A-708F-4B9A-89F9-F47E26327DA6}" type="slidenum">
              <a:rPr lang="en-US" altLang="en-US" sz="1000">
                <a:latin typeface="Times New Roman" panose="02020603050405020304" pitchFamily="18" charset="0"/>
              </a:rPr>
              <a:pPr/>
              <a:t>146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31779" name="Rectangle 2">
            <a:extLst>
              <a:ext uri="{FF2B5EF4-FFF2-40B4-BE49-F238E27FC236}">
                <a16:creationId xmlns:a16="http://schemas.microsoft.com/office/drawing/2014/main" id="{B62AECC2-4747-4FA3-953C-AB16BC92D5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31780" name="Rectangle 3">
            <a:extLst>
              <a:ext uri="{FF2B5EF4-FFF2-40B4-BE49-F238E27FC236}">
                <a16:creationId xmlns:a16="http://schemas.microsoft.com/office/drawing/2014/main" id="{44A7E90F-D662-4071-BDEC-4604367E6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>
            <a:extLst>
              <a:ext uri="{FF2B5EF4-FFF2-40B4-BE49-F238E27FC236}">
                <a16:creationId xmlns:a16="http://schemas.microsoft.com/office/drawing/2014/main" id="{CEAADDE9-0A2C-4822-AD3B-3C2E809920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46E4EA38-8CE3-4B44-87C1-DDDB2271D9BE}" type="slidenum">
              <a:rPr lang="en-US" altLang="en-US" sz="1000">
                <a:latin typeface="Times New Roman" panose="02020603050405020304" pitchFamily="18" charset="0"/>
              </a:rPr>
              <a:pPr/>
              <a:t>147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37923" name="Rectangle 2">
            <a:extLst>
              <a:ext uri="{FF2B5EF4-FFF2-40B4-BE49-F238E27FC236}">
                <a16:creationId xmlns:a16="http://schemas.microsoft.com/office/drawing/2014/main" id="{C03373ED-A3CC-4691-862B-EE23875366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37924" name="Rectangle 3">
            <a:extLst>
              <a:ext uri="{FF2B5EF4-FFF2-40B4-BE49-F238E27FC236}">
                <a16:creationId xmlns:a16="http://schemas.microsoft.com/office/drawing/2014/main" id="{992929D0-F091-452F-8D59-F227668F9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>
            <a:extLst>
              <a:ext uri="{FF2B5EF4-FFF2-40B4-BE49-F238E27FC236}">
                <a16:creationId xmlns:a16="http://schemas.microsoft.com/office/drawing/2014/main" id="{2872BAA0-5F81-46F6-801E-864DF0A736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E15613E4-93FD-4C34-A3EC-D77C23A82218}" type="slidenum">
              <a:rPr lang="en-US" altLang="en-US" sz="1000">
                <a:latin typeface="Times New Roman" panose="02020603050405020304" pitchFamily="18" charset="0"/>
              </a:rPr>
              <a:pPr/>
              <a:t>148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4067" name="Rectangle 2">
            <a:extLst>
              <a:ext uri="{FF2B5EF4-FFF2-40B4-BE49-F238E27FC236}">
                <a16:creationId xmlns:a16="http://schemas.microsoft.com/office/drawing/2014/main" id="{B5821FDF-8F52-4F39-9BB6-602873E11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4068" name="Rectangle 3">
            <a:extLst>
              <a:ext uri="{FF2B5EF4-FFF2-40B4-BE49-F238E27FC236}">
                <a16:creationId xmlns:a16="http://schemas.microsoft.com/office/drawing/2014/main" id="{E9BFF099-C3F5-49E5-AFAD-1B8AC5643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>
            <a:extLst>
              <a:ext uri="{FF2B5EF4-FFF2-40B4-BE49-F238E27FC236}">
                <a16:creationId xmlns:a16="http://schemas.microsoft.com/office/drawing/2014/main" id="{FE344E72-EC6D-497B-9091-9C72B5775C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0D65F55E-5488-4D74-A88B-DBE9DBFC8890}" type="slidenum">
              <a:rPr lang="en-US" altLang="en-US" sz="1000">
                <a:latin typeface="Times New Roman" panose="02020603050405020304" pitchFamily="18" charset="0"/>
              </a:rPr>
              <a:pPr/>
              <a:t>149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6115" name="Rectangle 2">
            <a:extLst>
              <a:ext uri="{FF2B5EF4-FFF2-40B4-BE49-F238E27FC236}">
                <a16:creationId xmlns:a16="http://schemas.microsoft.com/office/drawing/2014/main" id="{7E326F3E-4D17-436F-89F0-A46A6DD877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6116" name="Rectangle 3">
            <a:extLst>
              <a:ext uri="{FF2B5EF4-FFF2-40B4-BE49-F238E27FC236}">
                <a16:creationId xmlns:a16="http://schemas.microsoft.com/office/drawing/2014/main" id="{3194B624-BF09-4013-B717-81D358CBA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4937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>
            <a:extLst>
              <a:ext uri="{FF2B5EF4-FFF2-40B4-BE49-F238E27FC236}">
                <a16:creationId xmlns:a16="http://schemas.microsoft.com/office/drawing/2014/main" id="{4B812ED8-FECC-4E8C-BDE0-6787F56AA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D372FB5B-5B76-47DB-BD4B-B5B823AF8C78}" type="slidenum">
              <a:rPr lang="en-US" altLang="en-US" sz="1000">
                <a:latin typeface="Times New Roman" panose="02020603050405020304" pitchFamily="18" charset="0"/>
              </a:rPr>
              <a:pPr/>
              <a:t>150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7139" name="Rectangle 2">
            <a:extLst>
              <a:ext uri="{FF2B5EF4-FFF2-40B4-BE49-F238E27FC236}">
                <a16:creationId xmlns:a16="http://schemas.microsoft.com/office/drawing/2014/main" id="{5905D82F-F6CF-4DC1-91C6-504074CC10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7140" name="Rectangle 3">
            <a:extLst>
              <a:ext uri="{FF2B5EF4-FFF2-40B4-BE49-F238E27FC236}">
                <a16:creationId xmlns:a16="http://schemas.microsoft.com/office/drawing/2014/main" id="{58322AE1-A5C7-4C62-9FD2-1A2D0B470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151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1576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153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31842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154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89669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155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53165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156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06281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157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924983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158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273849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159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404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3451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160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02341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161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90069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162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00560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163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150536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164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885374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165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81841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166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71270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167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200045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168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391483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169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686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06335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170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27576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171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397057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172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48350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173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976142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174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490054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175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21651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176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92420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177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266415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178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6430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179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791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24808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180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564373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181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436636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182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217585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183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763617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184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273664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185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872130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186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331854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187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950730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188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618088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189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96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91400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190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02888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191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802429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192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428703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193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628082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194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816462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195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575451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196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13797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197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726415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198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667719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199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95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78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5658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200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97624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201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272244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202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002379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203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181853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204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537797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205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872484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206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813585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207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406662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208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744628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209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443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04269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210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254572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211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354335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212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535407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213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731895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214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681920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215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003612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216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565784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217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897979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218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915196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219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475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69115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220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011278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221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367545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222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056040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223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904193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224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364936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225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111840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226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149075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227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945890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228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159350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229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953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21812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230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478680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231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900794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232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577265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233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828257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234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812547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235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628545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236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530554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237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393891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238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956145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>
            <a:extLst>
              <a:ext uri="{FF2B5EF4-FFF2-40B4-BE49-F238E27FC236}">
                <a16:creationId xmlns:a16="http://schemas.microsoft.com/office/drawing/2014/main" id="{8712DFB5-2FB3-49DD-804B-202C0351D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B6BAEFB4-F0EC-4EC1-93B6-7359D5CA46F3}" type="slidenum">
              <a:rPr lang="en-US" altLang="en-US" sz="1000">
                <a:latin typeface="Times New Roman" panose="02020603050405020304" pitchFamily="18" charset="0"/>
              </a:rPr>
              <a:pPr/>
              <a:t>239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5910C130-5B32-4138-9408-1BE9BBB48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760009D2-F730-4B19-BD07-2880FCE9D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093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74651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59444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8418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50274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22880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37636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43278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99520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36568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58867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5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99010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46966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7446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42536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68230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06323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36496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95297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45147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33055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52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54582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3269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6193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7406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07032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80347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90416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29075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93631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30408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73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40387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37334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62630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10996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71479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92330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25199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44917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53797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54870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26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96395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09875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26860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92046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2215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73527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11531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29078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382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0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4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45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16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657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5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369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22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799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662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971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5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01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152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696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229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492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190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961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001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634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089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7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27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318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323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873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776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753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358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900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702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993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1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255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533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867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395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336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655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74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28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527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511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25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396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599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66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5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230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39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04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0151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4231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817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90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058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052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5872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8631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360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0389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2824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0024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2152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9536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73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8272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451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885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0210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9577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9828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5046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1324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>
            <a:extLst>
              <a:ext uri="{FF2B5EF4-FFF2-40B4-BE49-F238E27FC236}">
                <a16:creationId xmlns:a16="http://schemas.microsoft.com/office/drawing/2014/main" id="{67C4A8CC-5EBA-4752-9CD7-ACC3916E2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388EF9F7-1034-4AF4-9C73-595797065BD4}" type="slidenum">
              <a:rPr lang="en-US" altLang="en-US" sz="1000">
                <a:latin typeface="Times New Roman" panose="02020603050405020304" pitchFamily="18" charset="0"/>
              </a:rPr>
              <a:pPr/>
              <a:t>97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64195" name="Rectangle 2">
            <a:extLst>
              <a:ext uri="{FF2B5EF4-FFF2-40B4-BE49-F238E27FC236}">
                <a16:creationId xmlns:a16="http://schemas.microsoft.com/office/drawing/2014/main" id="{7E07DBAF-FA4D-49AA-9634-1CFE076590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64196" name="Rectangle 3">
            <a:extLst>
              <a:ext uri="{FF2B5EF4-FFF2-40B4-BE49-F238E27FC236}">
                <a16:creationId xmlns:a16="http://schemas.microsoft.com/office/drawing/2014/main" id="{DCB9CE69-59AD-40FA-B6C6-5E299E9EE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>
            <a:extLst>
              <a:ext uri="{FF2B5EF4-FFF2-40B4-BE49-F238E27FC236}">
                <a16:creationId xmlns:a16="http://schemas.microsoft.com/office/drawing/2014/main" id="{0BB8FCF0-A822-463C-AC34-DB00D6587A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9F094794-4165-4AF6-B8C3-6E721F2248FA}" type="slidenum">
              <a:rPr lang="en-US" altLang="en-US" sz="1000">
                <a:latin typeface="Times New Roman" panose="02020603050405020304" pitchFamily="18" charset="0"/>
              </a:rPr>
              <a:pPr/>
              <a:t>98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68291" name="Rectangle 2">
            <a:extLst>
              <a:ext uri="{FF2B5EF4-FFF2-40B4-BE49-F238E27FC236}">
                <a16:creationId xmlns:a16="http://schemas.microsoft.com/office/drawing/2014/main" id="{E1259DD0-5A4C-4C22-A990-36807E6E0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68292" name="Rectangle 3">
            <a:extLst>
              <a:ext uri="{FF2B5EF4-FFF2-40B4-BE49-F238E27FC236}">
                <a16:creationId xmlns:a16="http://schemas.microsoft.com/office/drawing/2014/main" id="{E1302860-3B14-4552-B8AF-5F816A270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>
            <a:extLst>
              <a:ext uri="{FF2B5EF4-FFF2-40B4-BE49-F238E27FC236}">
                <a16:creationId xmlns:a16="http://schemas.microsoft.com/office/drawing/2014/main" id="{3CB44D89-6B57-4463-878D-AB67A204A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FCC8C3B2-9CBE-4AD8-931C-605E1FFB5908}" type="slidenum">
              <a:rPr lang="en-US" altLang="en-US" sz="1000">
                <a:latin typeface="Times New Roman" panose="02020603050405020304" pitchFamily="18" charset="0"/>
              </a:rPr>
              <a:pPr/>
              <a:t>99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274435" name="Rectangle 2">
            <a:extLst>
              <a:ext uri="{FF2B5EF4-FFF2-40B4-BE49-F238E27FC236}">
                <a16:creationId xmlns:a16="http://schemas.microsoft.com/office/drawing/2014/main" id="{0E496D48-19BB-4FF0-A39E-01C7B596F6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74436" name="Rectangle 3">
            <a:extLst>
              <a:ext uri="{FF2B5EF4-FFF2-40B4-BE49-F238E27FC236}">
                <a16:creationId xmlns:a16="http://schemas.microsoft.com/office/drawing/2014/main" id="{ECDC600C-2A47-4F0F-BCA6-208C98656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1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9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4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5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1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5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0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1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0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03EB9-4C59-4A90-934F-0EE85F6766E5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7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1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5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5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5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5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5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6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6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6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6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6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6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6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6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6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6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70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39.JPG"/><Relationship Id="rId4" Type="http://schemas.openxmlformats.org/officeDocument/2006/relationships/image" Target="../media/image7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1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7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3.JPG"/><Relationship Id="rId4" Type="http://schemas.openxmlformats.org/officeDocument/2006/relationships/image" Target="../media/image7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G"/><Relationship Id="rId4" Type="http://schemas.openxmlformats.org/officeDocument/2006/relationships/image" Target="../media/image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79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11.JPG"/><Relationship Id="rId4" Type="http://schemas.openxmlformats.org/officeDocument/2006/relationships/image" Target="../media/image7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8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8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G"/><Relationship Id="rId5" Type="http://schemas.openxmlformats.org/officeDocument/2006/relationships/image" Target="../media/image14.JPG"/><Relationship Id="rId4" Type="http://schemas.openxmlformats.org/officeDocument/2006/relationships/image" Target="../media/image7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5.JPG"/><Relationship Id="rId4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7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7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5" Type="http://schemas.openxmlformats.org/officeDocument/2006/relationships/image" Target="../media/image1.JPG"/><Relationship Id="rId4" Type="http://schemas.openxmlformats.org/officeDocument/2006/relationships/image" Target="../media/image7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8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8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G"/><Relationship Id="rId4" Type="http://schemas.openxmlformats.org/officeDocument/2006/relationships/image" Target="../media/image9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9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87.JPG"/><Relationship Id="rId4" Type="http://schemas.openxmlformats.org/officeDocument/2006/relationships/image" Target="../media/image39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39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3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87.JPG"/><Relationship Id="rId4" Type="http://schemas.openxmlformats.org/officeDocument/2006/relationships/image" Target="../media/image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5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11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5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87.JPG"/><Relationship Id="rId4" Type="http://schemas.openxmlformats.org/officeDocument/2006/relationships/image" Target="../media/image39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7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87.JPG"/><Relationship Id="rId4" Type="http://schemas.openxmlformats.org/officeDocument/2006/relationships/image" Target="../media/image11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87.JPG"/><Relationship Id="rId4" Type="http://schemas.openxmlformats.org/officeDocument/2006/relationships/image" Target="../media/image3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87.JPG"/><Relationship Id="rId4" Type="http://schemas.openxmlformats.org/officeDocument/2006/relationships/image" Target="../media/image15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87.JPG"/><Relationship Id="rId4" Type="http://schemas.openxmlformats.org/officeDocument/2006/relationships/image" Target="../media/image14.JP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E1632D-33FC-4B51-8767-6006B2FB6E04}"/>
              </a:ext>
            </a:extLst>
          </p:cNvPr>
          <p:cNvSpPr/>
          <p:nvPr/>
        </p:nvSpPr>
        <p:spPr>
          <a:xfrm>
            <a:off x="2053938" y="2551837"/>
            <a:ext cx="50361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Present Simple</a:t>
            </a:r>
          </a:p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Verb Conjugation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E7E76-B45F-46F0-9AF3-EECF637E993C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1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197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444F3-F339-4628-8674-433C76F74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37" y="2514600"/>
            <a:ext cx="2441463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597E2-218C-45CF-8381-E6699D6B6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5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E86F8C22-700B-4436-831D-CAAC68E8B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403" name="Text Box 3">
            <a:extLst>
              <a:ext uri="{FF2B5EF4-FFF2-40B4-BE49-F238E27FC236}">
                <a16:creationId xmlns:a16="http://schemas.microsoft.com/office/drawing/2014/main" id="{4AC361C8-BBDC-4CD9-837D-B7FDE46D3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38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685B345A-69F2-4362-AED0-97680B615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8547" name="Text Box 3">
            <a:extLst>
              <a:ext uri="{FF2B5EF4-FFF2-40B4-BE49-F238E27FC236}">
                <a16:creationId xmlns:a16="http://schemas.microsoft.com/office/drawing/2014/main" id="{CB16BB7F-FDC9-4024-8629-C86B558BA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55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375916BC-6169-4B9A-AA3A-73772407E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2643" name="Text Box 3">
            <a:extLst>
              <a:ext uri="{FF2B5EF4-FFF2-40B4-BE49-F238E27FC236}">
                <a16:creationId xmlns:a16="http://schemas.microsoft.com/office/drawing/2014/main" id="{E5245196-E39D-4AF6-8050-0DA0A7DFE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0" y="1935163"/>
            <a:ext cx="34353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73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D79367C4-9D3D-4A58-B081-45387C628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6739" name="Text Box 3">
            <a:extLst>
              <a:ext uri="{FF2B5EF4-FFF2-40B4-BE49-F238E27FC236}">
                <a16:creationId xmlns:a16="http://schemas.microsoft.com/office/drawing/2014/main" id="{3851D31B-2CBB-4711-8C28-2BAB5911D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61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55E27D2B-3773-43F2-B88D-5D0FF63DC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0835" name="Text Box 3">
            <a:extLst>
              <a:ext uri="{FF2B5EF4-FFF2-40B4-BE49-F238E27FC236}">
                <a16:creationId xmlns:a16="http://schemas.microsoft.com/office/drawing/2014/main" id="{4F05A41F-11D2-4B12-AF0D-F91D98E8B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47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BE323197-9205-4D43-B741-D895C61C9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6979" name="Text Box 3">
            <a:extLst>
              <a:ext uri="{FF2B5EF4-FFF2-40B4-BE49-F238E27FC236}">
                <a16:creationId xmlns:a16="http://schemas.microsoft.com/office/drawing/2014/main" id="{1C381C47-B938-457F-A168-4CF7C38A2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62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FB4515F2-869B-4BA0-B3B7-A236ABF8D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33123" name="Text Box 3">
            <a:extLst>
              <a:ext uri="{FF2B5EF4-FFF2-40B4-BE49-F238E27FC236}">
                <a16:creationId xmlns:a16="http://schemas.microsoft.com/office/drawing/2014/main" id="{E8E9D9C5-3BDB-4A12-ABD7-42E7B79B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34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4DDD7AEB-87CD-48C6-BD08-E0A019880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39267" name="Text Box 3">
            <a:extLst>
              <a:ext uri="{FF2B5EF4-FFF2-40B4-BE49-F238E27FC236}">
                <a16:creationId xmlns:a16="http://schemas.microsoft.com/office/drawing/2014/main" id="{5B1A946E-C534-409C-8B3E-4210332D1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32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4109ACE0-84E3-44B6-A0BB-DEAA1C8A0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45411" name="Text Box 3">
            <a:extLst>
              <a:ext uri="{FF2B5EF4-FFF2-40B4-BE49-F238E27FC236}">
                <a16:creationId xmlns:a16="http://schemas.microsoft.com/office/drawing/2014/main" id="{7D7CFBD8-909C-47A6-82E8-643B782C5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50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0BE126F4-62AB-4077-B7BB-3A3D936C3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1555" name="Text Box 3">
            <a:extLst>
              <a:ext uri="{FF2B5EF4-FFF2-40B4-BE49-F238E27FC236}">
                <a16:creationId xmlns:a16="http://schemas.microsoft.com/office/drawing/2014/main" id="{3E91C134-7EEF-496C-9032-388F02670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17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444F3-F339-4628-8674-433C76F74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37" y="2514600"/>
            <a:ext cx="2441463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597E2-218C-45CF-8381-E6699D6B6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9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C53635D1-C510-45D7-9735-5CB5FDA69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7699" name="Text Box 3">
            <a:extLst>
              <a:ext uri="{FF2B5EF4-FFF2-40B4-BE49-F238E27FC236}">
                <a16:creationId xmlns:a16="http://schemas.microsoft.com/office/drawing/2014/main" id="{FC867771-0FB6-4E6C-A5FD-3647942DA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19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24A7BAFF-68DE-43F2-AFEE-0B1AB7724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3843" name="Text Box 3">
            <a:extLst>
              <a:ext uri="{FF2B5EF4-FFF2-40B4-BE49-F238E27FC236}">
                <a16:creationId xmlns:a16="http://schemas.microsoft.com/office/drawing/2014/main" id="{D54BEC38-9344-45F9-822E-F372910E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14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15D9965F-9E4F-4AA5-8B04-201DF2A68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9987" name="Text Box 3">
            <a:extLst>
              <a:ext uri="{FF2B5EF4-FFF2-40B4-BE49-F238E27FC236}">
                <a16:creationId xmlns:a16="http://schemas.microsoft.com/office/drawing/2014/main" id="{F9D8F85C-024F-4F84-BF84-E70EEB58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76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7A7386A2-FED6-4C1B-8E38-5F126BDD5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083" name="Text Box 3">
            <a:extLst>
              <a:ext uri="{FF2B5EF4-FFF2-40B4-BE49-F238E27FC236}">
                <a16:creationId xmlns:a16="http://schemas.microsoft.com/office/drawing/2014/main" id="{692505AF-100B-4BF2-B37F-5F04FA722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93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E228979A-E6E6-4E2C-BAE2-8B3DD6869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6131" name="Text Box 3">
            <a:extLst>
              <a:ext uri="{FF2B5EF4-FFF2-40B4-BE49-F238E27FC236}">
                <a16:creationId xmlns:a16="http://schemas.microsoft.com/office/drawing/2014/main" id="{631EE3A8-FD51-43C7-A206-7C85BDA46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97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>
            <a:extLst>
              <a:ext uri="{FF2B5EF4-FFF2-40B4-BE49-F238E27FC236}">
                <a16:creationId xmlns:a16="http://schemas.microsoft.com/office/drawing/2014/main" id="{2E91A290-DB39-4076-8E32-FF46A6DD9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93219" name="Text Box 3">
            <a:extLst>
              <a:ext uri="{FF2B5EF4-FFF2-40B4-BE49-F238E27FC236}">
                <a16:creationId xmlns:a16="http://schemas.microsoft.com/office/drawing/2014/main" id="{213DBE92-1F75-4DD6-AF5E-AF15F77DC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12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7DB218BA-7A7A-47D5-BD3B-F24E09E3E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1CA030A8-FCFE-4606-A1AC-B3396631A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22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44FDCE2A-82DD-4E3B-9905-568A58F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0355" name="Text Box 3">
            <a:extLst>
              <a:ext uri="{FF2B5EF4-FFF2-40B4-BE49-F238E27FC236}">
                <a16:creationId xmlns:a16="http://schemas.microsoft.com/office/drawing/2014/main" id="{ACF3CBFD-3152-4485-8079-76EE50B54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56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DA9F9B18-0DE1-4F36-A873-F8B6279F5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451" name="Text Box 3">
            <a:extLst>
              <a:ext uri="{FF2B5EF4-FFF2-40B4-BE49-F238E27FC236}">
                <a16:creationId xmlns:a16="http://schemas.microsoft.com/office/drawing/2014/main" id="{92765BA9-7C8E-4864-B8BC-01662432C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353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82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>
            <a:extLst>
              <a:ext uri="{FF2B5EF4-FFF2-40B4-BE49-F238E27FC236}">
                <a16:creationId xmlns:a16="http://schemas.microsoft.com/office/drawing/2014/main" id="{B4E8E203-2C9B-4C33-909F-145717541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80931" name="Text Box 3">
            <a:extLst>
              <a:ext uri="{FF2B5EF4-FFF2-40B4-BE49-F238E27FC236}">
                <a16:creationId xmlns:a16="http://schemas.microsoft.com/office/drawing/2014/main" id="{D020D2C6-0B49-4A80-88F0-4AA9F0E13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525" y="1935163"/>
            <a:ext cx="17938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4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8F9C02-1655-4791-BBD0-88AFA9BF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0F197-DA4E-429B-A58F-BEE68E1DB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7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D06F0E9-F7FB-46DF-A950-D228DAE38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4691" name="Text Box 3">
            <a:extLst>
              <a:ext uri="{FF2B5EF4-FFF2-40B4-BE49-F238E27FC236}">
                <a16:creationId xmlns:a16="http://schemas.microsoft.com/office/drawing/2014/main" id="{E1D59B4B-8CA8-4267-94D9-374E159B6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935163"/>
            <a:ext cx="34353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77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>
            <a:extLst>
              <a:ext uri="{FF2B5EF4-FFF2-40B4-BE49-F238E27FC236}">
                <a16:creationId xmlns:a16="http://schemas.microsoft.com/office/drawing/2014/main" id="{A5BF8EE7-AC99-4619-B980-794366F9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89123" name="Text Box 3">
            <a:extLst>
              <a:ext uri="{FF2B5EF4-FFF2-40B4-BE49-F238E27FC236}">
                <a16:creationId xmlns:a16="http://schemas.microsoft.com/office/drawing/2014/main" id="{44FD817B-AABD-4901-8553-C11C7ED2B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15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05BDED6A-F066-414B-9F7A-A1D5514A5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2883" name="Text Box 3">
            <a:extLst>
              <a:ext uri="{FF2B5EF4-FFF2-40B4-BE49-F238E27FC236}">
                <a16:creationId xmlns:a16="http://schemas.microsoft.com/office/drawing/2014/main" id="{74B6BF1B-50B2-466D-B99D-4B7895C3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51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4B90645F-1010-49B5-A9F5-1F6FF1300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9027" name="Text Box 3">
            <a:extLst>
              <a:ext uri="{FF2B5EF4-FFF2-40B4-BE49-F238E27FC236}">
                <a16:creationId xmlns:a16="http://schemas.microsoft.com/office/drawing/2014/main" id="{001F239B-F2AF-4BE5-9E07-4BB81D690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15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7C67BC43-3813-42CD-9BD0-7B53B6511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35171" name="Text Box 3">
            <a:extLst>
              <a:ext uri="{FF2B5EF4-FFF2-40B4-BE49-F238E27FC236}">
                <a16:creationId xmlns:a16="http://schemas.microsoft.com/office/drawing/2014/main" id="{64344D63-F573-45EE-96E3-C06B8612B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525" y="1935163"/>
            <a:ext cx="17938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8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8C829889-1669-4B04-9B8B-69D9250E7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41315" name="Text Box 3">
            <a:extLst>
              <a:ext uri="{FF2B5EF4-FFF2-40B4-BE49-F238E27FC236}">
                <a16:creationId xmlns:a16="http://schemas.microsoft.com/office/drawing/2014/main" id="{DA91D048-D764-4ECB-968C-E950D90FB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14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17219917-EDA7-4334-BEBF-519EAC0CF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47459" name="Text Box 3">
            <a:extLst>
              <a:ext uri="{FF2B5EF4-FFF2-40B4-BE49-F238E27FC236}">
                <a16:creationId xmlns:a16="http://schemas.microsoft.com/office/drawing/2014/main" id="{3FEE7DB9-184C-4DDA-B7AF-110EA642E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31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AAEC27D3-91C1-4130-8415-00A9A89CD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03" name="Text Box 3">
            <a:extLst>
              <a:ext uri="{FF2B5EF4-FFF2-40B4-BE49-F238E27FC236}">
                <a16:creationId xmlns:a16="http://schemas.microsoft.com/office/drawing/2014/main" id="{5C9BD078-9ADA-49C0-9DFE-0455E9258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67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1236C43E-D34E-4893-9400-52969F85C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5651" name="Text Box 3">
            <a:extLst>
              <a:ext uri="{FF2B5EF4-FFF2-40B4-BE49-F238E27FC236}">
                <a16:creationId xmlns:a16="http://schemas.microsoft.com/office/drawing/2014/main" id="{844B5F15-5FF7-408B-B332-9022AEE29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24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775F3DCE-D328-447C-B799-D0E65C703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1795" name="Text Box 3">
            <a:extLst>
              <a:ext uri="{FF2B5EF4-FFF2-40B4-BE49-F238E27FC236}">
                <a16:creationId xmlns:a16="http://schemas.microsoft.com/office/drawing/2014/main" id="{D16C8833-E4E0-40D1-AE90-CD0AAD5E5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22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B995C7-60BD-44C1-B992-CCE5ECB1A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37" y="2514600"/>
            <a:ext cx="2441463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B7590F-BE1E-4A50-B0D5-F778B2F5C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6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A88B3477-B0B3-4950-A5A5-769FD85D0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3843" name="Text Box 3">
            <a:extLst>
              <a:ext uri="{FF2B5EF4-FFF2-40B4-BE49-F238E27FC236}">
                <a16:creationId xmlns:a16="http://schemas.microsoft.com/office/drawing/2014/main" id="{09D2977E-EA22-4F5F-8A13-66EE00592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14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57B03830-97C6-48DA-8833-F5D561A3F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5891" name="Text Box 3">
            <a:extLst>
              <a:ext uri="{FF2B5EF4-FFF2-40B4-BE49-F238E27FC236}">
                <a16:creationId xmlns:a16="http://schemas.microsoft.com/office/drawing/2014/main" id="{33AE544E-5C5A-4D6A-9F11-D1A83214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61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C3ED9946-E4AC-4FAC-8D4A-4BBE83BC5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7939" name="Text Box 3">
            <a:extLst>
              <a:ext uri="{FF2B5EF4-FFF2-40B4-BE49-F238E27FC236}">
                <a16:creationId xmlns:a16="http://schemas.microsoft.com/office/drawing/2014/main" id="{4677FD89-0C38-43A9-AF09-BA43631FA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79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CDFE1643-C3CC-4831-87A8-F584690FF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3059" name="Text Box 3">
            <a:extLst>
              <a:ext uri="{FF2B5EF4-FFF2-40B4-BE49-F238E27FC236}">
                <a16:creationId xmlns:a16="http://schemas.microsoft.com/office/drawing/2014/main" id="{44A1597C-C9E5-45F3-8655-2BECEDE9C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84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3CD9978-0479-4C69-9E7E-C05F4BCCB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0115" name="Text Box 3">
            <a:extLst>
              <a:ext uri="{FF2B5EF4-FFF2-40B4-BE49-F238E27FC236}">
                <a16:creationId xmlns:a16="http://schemas.microsoft.com/office/drawing/2014/main" id="{F9851FDF-18FF-4959-86F7-F6D7D6554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353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99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BA55AF9A-AD19-4B64-935A-E789D3824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6259" name="Text Box 3">
            <a:extLst>
              <a:ext uri="{FF2B5EF4-FFF2-40B4-BE49-F238E27FC236}">
                <a16:creationId xmlns:a16="http://schemas.microsoft.com/office/drawing/2014/main" id="{92B19B5A-91FB-4B7A-9091-DA9EAC827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44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>
            <a:extLst>
              <a:ext uri="{FF2B5EF4-FFF2-40B4-BE49-F238E27FC236}">
                <a16:creationId xmlns:a16="http://schemas.microsoft.com/office/drawing/2014/main" id="{C85059B4-27AD-455E-A901-5A073718A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74787" name="Text Box 3">
            <a:extLst>
              <a:ext uri="{FF2B5EF4-FFF2-40B4-BE49-F238E27FC236}">
                <a16:creationId xmlns:a16="http://schemas.microsoft.com/office/drawing/2014/main" id="{A7B1FA65-4895-42C6-ACED-B52F0E1D9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28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0B58773D-0CFC-482E-B0B9-E1AD8BC55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6499" name="Text Box 3">
            <a:extLst>
              <a:ext uri="{FF2B5EF4-FFF2-40B4-BE49-F238E27FC236}">
                <a16:creationId xmlns:a16="http://schemas.microsoft.com/office/drawing/2014/main" id="{D934840C-ED44-4348-9E25-EFB582FC3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66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D8FAD216-D145-4247-BF7B-5C2646A9D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0595" name="Text Box 3">
            <a:extLst>
              <a:ext uri="{FF2B5EF4-FFF2-40B4-BE49-F238E27FC236}">
                <a16:creationId xmlns:a16="http://schemas.microsoft.com/office/drawing/2014/main" id="{4CB9187B-4016-4D91-AC7A-F1B138654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29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>
            <a:extLst>
              <a:ext uri="{FF2B5EF4-FFF2-40B4-BE49-F238E27FC236}">
                <a16:creationId xmlns:a16="http://schemas.microsoft.com/office/drawing/2014/main" id="{2998A46D-EB23-4873-8E3A-D41F033E0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85027" name="Text Box 3">
            <a:extLst>
              <a:ext uri="{FF2B5EF4-FFF2-40B4-BE49-F238E27FC236}">
                <a16:creationId xmlns:a16="http://schemas.microsoft.com/office/drawing/2014/main" id="{34D5BC8D-B7D4-4A9A-B3D1-AD133CA40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525" y="1935163"/>
            <a:ext cx="17938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9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3BD2D-1A6B-4D7B-9D70-03EA0BF29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D1389-9387-45FC-814D-CD3561B8E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9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DC275EBF-01E0-49D8-A3E3-795C4644C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8787" name="Text Box 3">
            <a:extLst>
              <a:ext uri="{FF2B5EF4-FFF2-40B4-BE49-F238E27FC236}">
                <a16:creationId xmlns:a16="http://schemas.microsoft.com/office/drawing/2014/main" id="{6B24928A-188A-4A8F-9DB2-D35DF661E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353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88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5747B1BE-7A64-4043-A334-604D8439E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4931" name="Text Box 5">
            <a:extLst>
              <a:ext uri="{FF2B5EF4-FFF2-40B4-BE49-F238E27FC236}">
                <a16:creationId xmlns:a16="http://schemas.microsoft.com/office/drawing/2014/main" id="{18CE404B-71D6-4DA0-BBFC-299DD8757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525" y="1935163"/>
            <a:ext cx="17938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6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E1A97214-A8D5-4C9F-A0C9-18CB56ABF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31075" name="Text Box 3">
            <a:extLst>
              <a:ext uri="{FF2B5EF4-FFF2-40B4-BE49-F238E27FC236}">
                <a16:creationId xmlns:a16="http://schemas.microsoft.com/office/drawing/2014/main" id="{3509BDC4-293E-4D0A-9CDD-BB2682E3F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53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01F0082B-7A5F-46A8-A803-7093C4B85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37219" name="Text Box 3">
            <a:extLst>
              <a:ext uri="{FF2B5EF4-FFF2-40B4-BE49-F238E27FC236}">
                <a16:creationId xmlns:a16="http://schemas.microsoft.com/office/drawing/2014/main" id="{5AC480A3-7072-4409-AEDB-B35D7A6E4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46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FC6BF8F0-E5C1-422F-8FB1-DA077EA56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43363" name="Text Box 3">
            <a:extLst>
              <a:ext uri="{FF2B5EF4-FFF2-40B4-BE49-F238E27FC236}">
                <a16:creationId xmlns:a16="http://schemas.microsoft.com/office/drawing/2014/main" id="{D01894B9-4B91-489A-AB88-0458B1FC5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525" y="1935163"/>
            <a:ext cx="17938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7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9379C69B-B25D-439D-B79C-144F6F30D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49507" name="Text Box 3">
            <a:extLst>
              <a:ext uri="{FF2B5EF4-FFF2-40B4-BE49-F238E27FC236}">
                <a16:creationId xmlns:a16="http://schemas.microsoft.com/office/drawing/2014/main" id="{1CB0BC65-B302-4028-86C1-70057B08A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11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CA328D64-65E9-4ECE-A283-B5A7FEEE6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5651" name="Text Box 3">
            <a:extLst>
              <a:ext uri="{FF2B5EF4-FFF2-40B4-BE49-F238E27FC236}">
                <a16:creationId xmlns:a16="http://schemas.microsoft.com/office/drawing/2014/main" id="{3C0C579A-EECE-4D43-AE4D-F87B45E72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24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44CE8153-9BD8-4DFA-A4D2-134B94BDA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1795" name="Text Box 3">
            <a:extLst>
              <a:ext uri="{FF2B5EF4-FFF2-40B4-BE49-F238E27FC236}">
                <a16:creationId xmlns:a16="http://schemas.microsoft.com/office/drawing/2014/main" id="{343CA591-A710-495F-B1BD-B3B4792EF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22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87E084DC-2B6C-4AD7-8F37-A900CA4F6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7939" name="Text Box 3">
            <a:extLst>
              <a:ext uri="{FF2B5EF4-FFF2-40B4-BE49-F238E27FC236}">
                <a16:creationId xmlns:a16="http://schemas.microsoft.com/office/drawing/2014/main" id="{B3D300DB-C206-4259-B7FD-CE47AB391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79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BB1B1DF8-87A2-4E92-A3DC-01B913C79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9987" name="Text Box 3">
            <a:extLst>
              <a:ext uri="{FF2B5EF4-FFF2-40B4-BE49-F238E27FC236}">
                <a16:creationId xmlns:a16="http://schemas.microsoft.com/office/drawing/2014/main" id="{DF3F6DA0-57F9-4DE4-8E4E-875EE6E2A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76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AA1208-039D-4E14-896F-22E34F4C3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78" y="2514600"/>
            <a:ext cx="243738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4BB255-D9FD-48AE-A242-8C71C0F64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3071"/>
            <a:ext cx="2441463" cy="182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6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FE5083D1-6626-4015-93EF-9B9EE142D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1011" name="Text Box 3">
            <a:extLst>
              <a:ext uri="{FF2B5EF4-FFF2-40B4-BE49-F238E27FC236}">
                <a16:creationId xmlns:a16="http://schemas.microsoft.com/office/drawing/2014/main" id="{4885247C-CED8-4350-B6AD-420D1DCB8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86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3059" name="Text Box 3">
            <a:extLst>
              <a:ext uri="{FF2B5EF4-FFF2-40B4-BE49-F238E27FC236}">
                <a16:creationId xmlns:a16="http://schemas.microsoft.com/office/drawing/2014/main" id="{0A3CC82F-995E-4EA4-8E88-22D5A56AE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84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9E02E0-3E6E-434B-8EE0-314F13A74E17}"/>
              </a:ext>
            </a:extLst>
          </p:cNvPr>
          <p:cNvSpPr/>
          <p:nvPr/>
        </p:nvSpPr>
        <p:spPr>
          <a:xfrm>
            <a:off x="1984309" y="2967335"/>
            <a:ext cx="5175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1 Vocabulary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AC025-8C7D-41B4-B56C-A0B9EC842622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1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646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6" name="Picture 2" descr="https://www.theulat.com/ULAT/IMAGES/BED.JPG?version=2/15/18">
            <a:extLst>
              <a:ext uri="{FF2B5EF4-FFF2-40B4-BE49-F238E27FC236}">
                <a16:creationId xmlns:a16="http://schemas.microsoft.com/office/drawing/2014/main" id="{8C73692C-C718-43E3-AB8D-BCF90B415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56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050" name="Picture 2" descr="https://www.theulat.com/ULAT/IMAGES/MUSIC.JPG?version=2/15/18">
            <a:extLst>
              <a:ext uri="{FF2B5EF4-FFF2-40B4-BE49-F238E27FC236}">
                <a16:creationId xmlns:a16="http://schemas.microsoft.com/office/drawing/2014/main" id="{0F631572-4229-4A25-AA8D-63A204698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25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074" name="Picture 2" descr="https://www.theulat.com/ULAT/IMAGES/DISHES.JPG?version=2/15/18">
            <a:extLst>
              <a:ext uri="{FF2B5EF4-FFF2-40B4-BE49-F238E27FC236}">
                <a16:creationId xmlns:a16="http://schemas.microsoft.com/office/drawing/2014/main" id="{A460B303-862A-4462-BE26-1EE865D03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72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098" name="Picture 2" descr="https://www.theulat.com/ULAT/IMAGES/HOUSE.JPG?version=2/15/18">
            <a:extLst>
              <a:ext uri="{FF2B5EF4-FFF2-40B4-BE49-F238E27FC236}">
                <a16:creationId xmlns:a16="http://schemas.microsoft.com/office/drawing/2014/main" id="{B8645E21-95E5-4D62-B1FE-8CBC775C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122" name="Picture 2" descr="https://www.theulat.com/ULAT/IMAGES/APARTMENT.JPG?version=2/15/18">
            <a:extLst>
              <a:ext uri="{FF2B5EF4-FFF2-40B4-BE49-F238E27FC236}">
                <a16:creationId xmlns:a16="http://schemas.microsoft.com/office/drawing/2014/main" id="{205DCE7B-F407-470D-BCA9-3ECB8DB8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8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146" name="Picture 2" descr="https://www.theulat.com/ULAT/IMAGES/HW.JPG?version=2/15/18">
            <a:extLst>
              <a:ext uri="{FF2B5EF4-FFF2-40B4-BE49-F238E27FC236}">
                <a16:creationId xmlns:a16="http://schemas.microsoft.com/office/drawing/2014/main" id="{AFFBDE32-8069-42C3-936B-DB09313E7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88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172" name="Picture 4" descr="https://www.theulat.com/ULAT/IMAGES/LAUNDRY.JPG?version=2/15/18">
            <a:extLst>
              <a:ext uri="{FF2B5EF4-FFF2-40B4-BE49-F238E27FC236}">
                <a16:creationId xmlns:a16="http://schemas.microsoft.com/office/drawing/2014/main" id="{FA374821-8ECB-48ED-BC75-930B6B7F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59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196" name="Picture 4" descr="https://www.theulat.com/ULAT/IMAGES/COUNTRY1.JPG?version=2/15/18">
            <a:extLst>
              <a:ext uri="{FF2B5EF4-FFF2-40B4-BE49-F238E27FC236}">
                <a16:creationId xmlns:a16="http://schemas.microsoft.com/office/drawing/2014/main" id="{9CC1E4BD-A7E4-4679-A283-2FE1EDC23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9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37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9218" name="Picture 2" descr="https://www.theulat.com/ULAT/IMAGES/CITY.JPG?version=2/15/18">
            <a:extLst>
              <a:ext uri="{FF2B5EF4-FFF2-40B4-BE49-F238E27FC236}">
                <a16:creationId xmlns:a16="http://schemas.microsoft.com/office/drawing/2014/main" id="{B8C61A2C-9A45-45DB-AB0A-3E480960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4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42" name="Picture 2" descr="https://www.theulat.com/ULAT/IMAGES/US.JPG?version=2/15/18">
            <a:extLst>
              <a:ext uri="{FF2B5EF4-FFF2-40B4-BE49-F238E27FC236}">
                <a16:creationId xmlns:a16="http://schemas.microsoft.com/office/drawing/2014/main" id="{5245C46B-7D80-4016-8C03-97A500ECE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46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1266" name="Picture 2" descr="https://www.theulat.com/ULAT/IMAGES/MEAL.JPG?version=2/15/18">
            <a:extLst>
              <a:ext uri="{FF2B5EF4-FFF2-40B4-BE49-F238E27FC236}">
                <a16:creationId xmlns:a16="http://schemas.microsoft.com/office/drawing/2014/main" id="{8BAEB77E-1A6A-4C08-91F0-0DD1F8D5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3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2290" name="Picture 2" descr="https://www.theulat.com/ULAT/IMAGES/RADIO.JPG?version=2/15/18">
            <a:extLst>
              <a:ext uri="{FF2B5EF4-FFF2-40B4-BE49-F238E27FC236}">
                <a16:creationId xmlns:a16="http://schemas.microsoft.com/office/drawing/2014/main" id="{D5622B83-C4CA-4D5F-9BB9-E137B6B1E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75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3314" name="Picture 2" descr="https://www.theulat.com/ULAT/IMAGES/BREAKFAST.JPG?version=2/15/18">
            <a:extLst>
              <a:ext uri="{FF2B5EF4-FFF2-40B4-BE49-F238E27FC236}">
                <a16:creationId xmlns:a16="http://schemas.microsoft.com/office/drawing/2014/main" id="{626174FF-7AFF-449A-8466-F2DFD8A9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85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4338" name="Picture 2" descr="https://www.theulat.com/ULAT/IMAGES/LUNCH.JPG?version=2/15/18">
            <a:extLst>
              <a:ext uri="{FF2B5EF4-FFF2-40B4-BE49-F238E27FC236}">
                <a16:creationId xmlns:a16="http://schemas.microsoft.com/office/drawing/2014/main" id="{F0780846-A1F6-4DF8-A8C1-D960A444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30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2" name="Picture 2" descr="https://www.theulat.com/ULAT/IMAGES/DINNER.JPG?version=2/15/18">
            <a:extLst>
              <a:ext uri="{FF2B5EF4-FFF2-40B4-BE49-F238E27FC236}">
                <a16:creationId xmlns:a16="http://schemas.microsoft.com/office/drawing/2014/main" id="{1C1F912D-1608-47C3-A1D3-CD5C076D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8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6386" name="Picture 2" descr="https://www.theulat.com/ULAT/IMAGES/CEREAL.JPG?version=2/15/18">
            <a:extLst>
              <a:ext uri="{FF2B5EF4-FFF2-40B4-BE49-F238E27FC236}">
                <a16:creationId xmlns:a16="http://schemas.microsoft.com/office/drawing/2014/main" id="{464C6C7E-C7D3-4FBA-A5C1-DC46F5160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22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3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7410" name="Picture 2" descr="https://www.theulat.com/ULAT/IMAGES/SANDWICH.JPG?version=2/15/18">
            <a:extLst>
              <a:ext uri="{FF2B5EF4-FFF2-40B4-BE49-F238E27FC236}">
                <a16:creationId xmlns:a16="http://schemas.microsoft.com/office/drawing/2014/main" id="{757959B7-89C4-4256-93D8-077711B51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E48CA-8640-47FF-B7E0-7951C0A73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37" y="2514606"/>
            <a:ext cx="2441463" cy="1828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8419A6-4279-4FE4-8712-C17DAA653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7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8434" name="Picture 2" descr="https://www.theulat.com/ULAT/IMAGES/VEGETABLES.JPG?version=2/15/18">
            <a:extLst>
              <a:ext uri="{FF2B5EF4-FFF2-40B4-BE49-F238E27FC236}">
                <a16:creationId xmlns:a16="http://schemas.microsoft.com/office/drawing/2014/main" id="{8154C5EC-B8FE-461C-86DD-EF64E29D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0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9458" name="Picture 2" descr="https://www.theulat.com/ULAT/IMAGES/FISH.JPG?version=2/15/18">
            <a:extLst>
              <a:ext uri="{FF2B5EF4-FFF2-40B4-BE49-F238E27FC236}">
                <a16:creationId xmlns:a16="http://schemas.microsoft.com/office/drawing/2014/main" id="{29B483F5-12F5-4141-AFAD-CA536B64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9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0482" name="Picture 2" descr="https://www.theulat.com/ULAT/IMAGES/CANDY.JPG?version=2/15/18">
            <a:extLst>
              <a:ext uri="{FF2B5EF4-FFF2-40B4-BE49-F238E27FC236}">
                <a16:creationId xmlns:a16="http://schemas.microsoft.com/office/drawing/2014/main" id="{B2C97D05-C7D4-4D94-9C13-9E70F524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43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1506" name="Picture 2" descr="https://www.theulat.com/ULAT/IMAGES/PIZZA.JPG?version=2/15/18">
            <a:extLst>
              <a:ext uri="{FF2B5EF4-FFF2-40B4-BE49-F238E27FC236}">
                <a16:creationId xmlns:a16="http://schemas.microsoft.com/office/drawing/2014/main" id="{75BDA756-5649-4853-B498-2AAB91B52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63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2532" name="Picture 4" descr="https://www.theulat.com/ULAT/IMAGES/HAMBURGER.JPG?version=2/15/18">
            <a:extLst>
              <a:ext uri="{FF2B5EF4-FFF2-40B4-BE49-F238E27FC236}">
                <a16:creationId xmlns:a16="http://schemas.microsoft.com/office/drawing/2014/main" id="{B013AB57-12E8-46F5-A7BD-31A929047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3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3554" name="Picture 2" descr="https://www.theulat.com/ULAT/IMAGES/ICECREAM.JPG?version=2/15/18">
            <a:extLst>
              <a:ext uri="{FF2B5EF4-FFF2-40B4-BE49-F238E27FC236}">
                <a16:creationId xmlns:a16="http://schemas.microsoft.com/office/drawing/2014/main" id="{F1BFB0DF-C5A2-402B-A62C-D1E1E4B1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14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4578" name="Picture 2" descr="https://www.theulat.com/ULAT/IMAGES/SPORTS.JPG?version=2/15/18">
            <a:extLst>
              <a:ext uri="{FF2B5EF4-FFF2-40B4-BE49-F238E27FC236}">
                <a16:creationId xmlns:a16="http://schemas.microsoft.com/office/drawing/2014/main" id="{B8932F5F-403C-4AF3-92EF-5E402FD7C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4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5602" name="Picture 2" descr="https://www.theulat.com/ULAT/IMAGES/ANIMALS.JPG?version=2/15/18">
            <a:extLst>
              <a:ext uri="{FF2B5EF4-FFF2-40B4-BE49-F238E27FC236}">
                <a16:creationId xmlns:a16="http://schemas.microsoft.com/office/drawing/2014/main" id="{4CC84C94-3CEF-4430-8091-155D8A8F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99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6626" name="Picture 2" descr="https://www.theulat.com/ULAT/IMAGES/TELEVISION.JPG?version=2/15/18">
            <a:extLst>
              <a:ext uri="{FF2B5EF4-FFF2-40B4-BE49-F238E27FC236}">
                <a16:creationId xmlns:a16="http://schemas.microsoft.com/office/drawing/2014/main" id="{920EA322-A51B-4F25-BF64-C96B3DA9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23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7650" name="Picture 2" descr="https://www.theulat.com/ULAT/IMAGES/MOVIE.JPG?version=2/15/18">
            <a:extLst>
              <a:ext uri="{FF2B5EF4-FFF2-40B4-BE49-F238E27FC236}">
                <a16:creationId xmlns:a16="http://schemas.microsoft.com/office/drawing/2014/main" id="{E3202D31-CFFD-4257-BCBA-57A201F85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32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0E68C0-9C4F-42B6-B162-3361C00B3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F45BD-5580-4F41-A926-B76466AD4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4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8674" name="Picture 2" descr="https://www.theulat.com/ULAT/IMAGES/MOVIETHEATER.JPG?version=2/15/18">
            <a:extLst>
              <a:ext uri="{FF2B5EF4-FFF2-40B4-BE49-F238E27FC236}">
                <a16:creationId xmlns:a16="http://schemas.microsoft.com/office/drawing/2014/main" id="{7B79FAB9-F3F6-4E28-B09B-B5FE6B3BE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643" y="-358815"/>
            <a:ext cx="10006070" cy="74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76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9698" name="Picture 2" descr="https://www.theulat.com/ULAT/IMAGES/PEN.JPG?version=2/15/18">
            <a:extLst>
              <a:ext uri="{FF2B5EF4-FFF2-40B4-BE49-F238E27FC236}">
                <a16:creationId xmlns:a16="http://schemas.microsoft.com/office/drawing/2014/main" id="{C408F82A-1AB9-4A65-876F-F32E50AC3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54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0722" name="Picture 2" descr="https://www.theulat.com/ULAT/IMAGES/PENCIL.JPG?version=2/15/18">
            <a:extLst>
              <a:ext uri="{FF2B5EF4-FFF2-40B4-BE49-F238E27FC236}">
                <a16:creationId xmlns:a16="http://schemas.microsoft.com/office/drawing/2014/main" id="{3CDB6106-2DB7-42AB-A64A-B9F862B25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64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1746" name="Picture 2" descr="https://www.theulat.com/ULAT/IMAGES/PAPER.JPG?version=2/15/18">
            <a:extLst>
              <a:ext uri="{FF2B5EF4-FFF2-40B4-BE49-F238E27FC236}">
                <a16:creationId xmlns:a16="http://schemas.microsoft.com/office/drawing/2014/main" id="{86116D89-22FA-418D-BC9C-9987EF9B1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618"/>
            <a:ext cx="9093843" cy="6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8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2770" name="Picture 2" descr="https://www.theulat.com/ULAT/IMAGES/CAR.JPG?version=2/15/18">
            <a:extLst>
              <a:ext uri="{FF2B5EF4-FFF2-40B4-BE49-F238E27FC236}">
                <a16:creationId xmlns:a16="http://schemas.microsoft.com/office/drawing/2014/main" id="{A487A895-31AE-4874-A2FD-54529E95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83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3794" name="Picture 2" descr="https://www.theulat.com/ULAT/IMAGES/BUS.JPG?version=2/15/18">
            <a:extLst>
              <a:ext uri="{FF2B5EF4-FFF2-40B4-BE49-F238E27FC236}">
                <a16:creationId xmlns:a16="http://schemas.microsoft.com/office/drawing/2014/main" id="{DB7FB73E-FBF6-42AD-8A8A-61B698E8E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1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4818" name="Picture 2" descr="https://www.theulat.com/ULAT/IMAGES/TRAIN.JPG?version=2/15/18">
            <a:extLst>
              <a:ext uri="{FF2B5EF4-FFF2-40B4-BE49-F238E27FC236}">
                <a16:creationId xmlns:a16="http://schemas.microsoft.com/office/drawing/2014/main" id="{C5B0310F-987A-454E-B574-8FFA4FAA2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8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5842" name="Picture 2" descr="https://www.theulat.com/ULAT/IMAGES/TABLE.JPG?version=2/15/18">
            <a:extLst>
              <a:ext uri="{FF2B5EF4-FFF2-40B4-BE49-F238E27FC236}">
                <a16:creationId xmlns:a16="http://schemas.microsoft.com/office/drawing/2014/main" id="{58B7E515-D06C-48CD-A1F6-9CBDAC127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66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6866" name="Picture 2" descr="https://www.theulat.com/ULAT/IMAGES/MONEY.JPG?version=2/15/18">
            <a:extLst>
              <a:ext uri="{FF2B5EF4-FFF2-40B4-BE49-F238E27FC236}">
                <a16:creationId xmlns:a16="http://schemas.microsoft.com/office/drawing/2014/main" id="{D0725C05-944D-4239-B565-A64D12997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03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7890" name="Picture 2" descr="https://www.theulat.com/ULAT/IMAGES/MARKER.JPG?version=2/15/18">
            <a:extLst>
              <a:ext uri="{FF2B5EF4-FFF2-40B4-BE49-F238E27FC236}">
                <a16:creationId xmlns:a16="http://schemas.microsoft.com/office/drawing/2014/main" id="{15E88025-B401-40AF-9C27-51711DB4C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08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444F3-F339-4628-8674-433C76F74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37" y="2514600"/>
            <a:ext cx="2441463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597E2-218C-45CF-8381-E6699D6B6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6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8914" name="Picture 2" descr="https://www.theulat.com/ULAT/IMAGES/CHAIR.JPG?version=2/15/18">
            <a:extLst>
              <a:ext uri="{FF2B5EF4-FFF2-40B4-BE49-F238E27FC236}">
                <a16:creationId xmlns:a16="http://schemas.microsoft.com/office/drawing/2014/main" id="{0BB9C518-02B6-4947-8BBC-DC2CBAAAA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1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9938" name="Picture 2" descr="https://www.theulat.com/ULAT/IMAGES/NOTEBOOK.JPG?version=2/15/18">
            <a:extLst>
              <a:ext uri="{FF2B5EF4-FFF2-40B4-BE49-F238E27FC236}">
                <a16:creationId xmlns:a16="http://schemas.microsoft.com/office/drawing/2014/main" id="{A2C23846-B284-41D0-8BC8-5C90B9CC8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0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0962" name="Picture 2" descr="https://www.theulat.com/ULAT/IMAGES/EGGS2.JPG?version=2/15/18">
            <a:extLst>
              <a:ext uri="{FF2B5EF4-FFF2-40B4-BE49-F238E27FC236}">
                <a16:creationId xmlns:a16="http://schemas.microsoft.com/office/drawing/2014/main" id="{00F86B0A-4F93-45FB-A0D5-529FE8E41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22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3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986" name="Picture 2" descr="https://www.theulat.com/ULAT/IMAGES/BASEBALL.JPG?version=2/15/18">
            <a:extLst>
              <a:ext uri="{FF2B5EF4-FFF2-40B4-BE49-F238E27FC236}">
                <a16:creationId xmlns:a16="http://schemas.microsoft.com/office/drawing/2014/main" id="{F0C05929-F059-482A-B237-75BDFB171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4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3010" name="Picture 2" descr="https://www.theulat.com/ULAT/IMAGES/ALITTLE.JPG?version=2/15/18">
            <a:extLst>
              <a:ext uri="{FF2B5EF4-FFF2-40B4-BE49-F238E27FC236}">
                <a16:creationId xmlns:a16="http://schemas.microsoft.com/office/drawing/2014/main" id="{E1265498-D2F8-4DA1-A2C5-91383BB04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29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4034" name="Picture 2" descr="https://www.theulat.com/ULAT/IMAGES/ALOT.JPG?version=2/15/18">
            <a:extLst>
              <a:ext uri="{FF2B5EF4-FFF2-40B4-BE49-F238E27FC236}">
                <a16:creationId xmlns:a16="http://schemas.microsoft.com/office/drawing/2014/main" id="{03B2D230-A3CB-48F5-8691-FADDFB3B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36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5058" name="Picture 2" descr="https://www.theulat.com/ULAT/IMAGES/BOOK.JPG?version=2/15/18">
            <a:extLst>
              <a:ext uri="{FF2B5EF4-FFF2-40B4-BE49-F238E27FC236}">
                <a16:creationId xmlns:a16="http://schemas.microsoft.com/office/drawing/2014/main" id="{435A4ED3-8658-4083-922F-080B69411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88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6082" name="Picture 2" descr="https://www.theulat.com/ULAT/IMAGES/DOG.JPG?version=2/15/18">
            <a:extLst>
              <a:ext uri="{FF2B5EF4-FFF2-40B4-BE49-F238E27FC236}">
                <a16:creationId xmlns:a16="http://schemas.microsoft.com/office/drawing/2014/main" id="{4C4E5467-78C1-4F71-9B53-703A3DCD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90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7106" name="Picture 2" descr="https://www.theulat.com/ULAT/IMAGES/CAT.JPG?version=2/15/18">
            <a:extLst>
              <a:ext uri="{FF2B5EF4-FFF2-40B4-BE49-F238E27FC236}">
                <a16:creationId xmlns:a16="http://schemas.microsoft.com/office/drawing/2014/main" id="{E9B8E10E-526F-4AEA-9429-81242BD9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07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8130" name="Picture 2" descr="https://www.theulat.com/ULAT/IMAGES/BOY.JPG?version=2/15/18">
            <a:extLst>
              <a:ext uri="{FF2B5EF4-FFF2-40B4-BE49-F238E27FC236}">
                <a16:creationId xmlns:a16="http://schemas.microsoft.com/office/drawing/2014/main" id="{FEBEAF8A-E26B-4214-B128-1205B2BDE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52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B995C7-60BD-44C1-B992-CCE5ECB1A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37" y="2514600"/>
            <a:ext cx="2441463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B7590F-BE1E-4A50-B0D5-F778B2F5C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5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0E68C0-9C4F-42B6-B162-3361C00B3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F45BD-5580-4F41-A926-B76466AD4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36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9154" name="Picture 2" descr="https://www.theulat.com/ULAT/IMAGES/GIRL.JPG?version=2/15/18">
            <a:extLst>
              <a:ext uri="{FF2B5EF4-FFF2-40B4-BE49-F238E27FC236}">
                <a16:creationId xmlns:a16="http://schemas.microsoft.com/office/drawing/2014/main" id="{B43CDE79-5A98-41BF-8633-DB7B3AC2E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7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0178" name="Picture 2" descr="https://www.theulat.com/ULAT/IMAGES/MAN.JPG?version=2/15/18">
            <a:extLst>
              <a:ext uri="{FF2B5EF4-FFF2-40B4-BE49-F238E27FC236}">
                <a16:creationId xmlns:a16="http://schemas.microsoft.com/office/drawing/2014/main" id="{DDE6E2A1-64C9-482C-A497-FC4CFA910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54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1202" name="Picture 2" descr="https://www.theulat.com/ULAT/IMAGES/WOMAN.JPG?version=2/15/18">
            <a:extLst>
              <a:ext uri="{FF2B5EF4-FFF2-40B4-BE49-F238E27FC236}">
                <a16:creationId xmlns:a16="http://schemas.microsoft.com/office/drawing/2014/main" id="{D1B85275-5A03-45AC-A3B0-66F3AEB4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66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2226" name="Picture 2" descr="https://www.theulat.com/ULAT/IMAGES/CHURCH.JPG?version=2/15/18">
            <a:extLst>
              <a:ext uri="{FF2B5EF4-FFF2-40B4-BE49-F238E27FC236}">
                <a16:creationId xmlns:a16="http://schemas.microsoft.com/office/drawing/2014/main" id="{FCC229B5-2D60-4C70-A3E7-3FDDF7A2C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70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3250" name="Picture 2" descr="https://www.theulat.com/ULAT/IMAGES/OFFICE.JPG?version=2/15/18">
            <a:extLst>
              <a:ext uri="{FF2B5EF4-FFF2-40B4-BE49-F238E27FC236}">
                <a16:creationId xmlns:a16="http://schemas.microsoft.com/office/drawing/2014/main" id="{93028A0C-9CD4-4510-8704-6ADCB260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2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4274" name="Picture 2" descr="https://www.theulat.com/ULAT/IMAGES/FAMILY.JPG?version=2/15/18">
            <a:extLst>
              <a:ext uri="{FF2B5EF4-FFF2-40B4-BE49-F238E27FC236}">
                <a16:creationId xmlns:a16="http://schemas.microsoft.com/office/drawing/2014/main" id="{213B8265-4C0A-4329-80C1-354A2EE95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64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5298" name="Picture 2" descr="https://www.theulat.com/ULAT/IMAGES/PEOPLE.JPG?version=2/15/18">
            <a:extLst>
              <a:ext uri="{FF2B5EF4-FFF2-40B4-BE49-F238E27FC236}">
                <a16:creationId xmlns:a16="http://schemas.microsoft.com/office/drawing/2014/main" id="{249C841D-AEF1-41D3-8229-79E6AE7A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1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6322" name="Picture 2" descr="https://www.theulat.com/ULAT/IMAGES/BABY.JPG?version=2/15/18">
            <a:extLst>
              <a:ext uri="{FF2B5EF4-FFF2-40B4-BE49-F238E27FC236}">
                <a16:creationId xmlns:a16="http://schemas.microsoft.com/office/drawing/2014/main" id="{EA804058-0B64-428E-ADDE-05559F98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0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7346" name="Picture 2" descr="https://www.theulat.com/ULAT/IMAGES/ENGLISH.JPG?version=2/15/18">
            <a:extLst>
              <a:ext uri="{FF2B5EF4-FFF2-40B4-BE49-F238E27FC236}">
                <a16:creationId xmlns:a16="http://schemas.microsoft.com/office/drawing/2014/main" id="{EEDA5E76-92C0-49C3-81F6-B79E9595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76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8370" name="Picture 2" descr="https://www.theulat.com/ULAT/IMAGES/FRENCH.JPG?version=2/15/18">
            <a:extLst>
              <a:ext uri="{FF2B5EF4-FFF2-40B4-BE49-F238E27FC236}">
                <a16:creationId xmlns:a16="http://schemas.microsoft.com/office/drawing/2014/main" id="{19D617C2-1A87-4701-B460-342039A1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87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B995C7-60BD-44C1-B992-CCE5ECB1A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37" y="2514600"/>
            <a:ext cx="2441463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B7590F-BE1E-4A50-B0D5-F778B2F5C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6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9394" name="Picture 2" descr="https://www.theulat.com/ULAT/IMAGES/SPANISH.JPG?version=2/15/18">
            <a:extLst>
              <a:ext uri="{FF2B5EF4-FFF2-40B4-BE49-F238E27FC236}">
                <a16:creationId xmlns:a16="http://schemas.microsoft.com/office/drawing/2014/main" id="{A247034A-19B6-4803-86A3-FA1751D4C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28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0418" name="Picture 2" descr="https://www.theulat.com/ULAT/IMAGES/SCHOOL.JPG?version=2/15/18">
            <a:extLst>
              <a:ext uri="{FF2B5EF4-FFF2-40B4-BE49-F238E27FC236}">
                <a16:creationId xmlns:a16="http://schemas.microsoft.com/office/drawing/2014/main" id="{FC376C96-91AE-424F-90D4-28CAE9D9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3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1442" name="Picture 2" descr="https://www.theulat.com/ULAT/IMAGES/CHILDREN.JPG?version=2/15/18">
            <a:extLst>
              <a:ext uri="{FF2B5EF4-FFF2-40B4-BE49-F238E27FC236}">
                <a16:creationId xmlns:a16="http://schemas.microsoft.com/office/drawing/2014/main" id="{0576CACE-A060-4021-8F18-D40E9E866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78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2466" name="Picture 2" descr="https://www.theulat.com/ULAT/IMAGES/RESTAURANT.JPG?version=2/15/18">
            <a:extLst>
              <a:ext uri="{FF2B5EF4-FFF2-40B4-BE49-F238E27FC236}">
                <a16:creationId xmlns:a16="http://schemas.microsoft.com/office/drawing/2014/main" id="{016146F1-B3A0-45C9-8927-093C9693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17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3490" name="Picture 2" descr="https://www.theulat.com/ULAT/IMAGES/STUDENT1.JPG?version=2/15/18">
            <a:extLst>
              <a:ext uri="{FF2B5EF4-FFF2-40B4-BE49-F238E27FC236}">
                <a16:creationId xmlns:a16="http://schemas.microsoft.com/office/drawing/2014/main" id="{02854035-54F9-405E-B693-224480EC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7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4514" name="Picture 2" descr="https://www.theulat.com/ULAT/IMAGES/TEACHER.JPG?version=2/15/18">
            <a:extLst>
              <a:ext uri="{FF2B5EF4-FFF2-40B4-BE49-F238E27FC236}">
                <a16:creationId xmlns:a16="http://schemas.microsoft.com/office/drawing/2014/main" id="{5FA172D6-8622-4B81-870A-9B7E40914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84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5538" name="Picture 2" descr="https://www.theulat.com/ULAT/IMAGES/DOOR.JPG?version=2/15/18">
            <a:extLst>
              <a:ext uri="{FF2B5EF4-FFF2-40B4-BE49-F238E27FC236}">
                <a16:creationId xmlns:a16="http://schemas.microsoft.com/office/drawing/2014/main" id="{7F7886BA-22C5-428C-B98F-22C0EC1CD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49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6562" name="Picture 2" descr="https://www.theulat.com/ULAT/IMAGES/BACKPACK.JPG?version=2/15/18">
            <a:extLst>
              <a:ext uri="{FF2B5EF4-FFF2-40B4-BE49-F238E27FC236}">
                <a16:creationId xmlns:a16="http://schemas.microsoft.com/office/drawing/2014/main" id="{6EAE366E-01D5-4DEE-A296-78FC9DDFA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9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7586" name="Picture 2" descr="https://www.theulat.com/ULAT/IMAGES/CALCULATOR.JPG?version=2/15/18">
            <a:extLst>
              <a:ext uri="{FF2B5EF4-FFF2-40B4-BE49-F238E27FC236}">
                <a16:creationId xmlns:a16="http://schemas.microsoft.com/office/drawing/2014/main" id="{6C85B30A-485F-49F6-A5CE-358B9839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03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8610" name="Picture 2" descr="https://www.theulat.com/ULAT/IMAGES/CELLPHONE.JPG?version=2/15/18">
            <a:extLst>
              <a:ext uri="{FF2B5EF4-FFF2-40B4-BE49-F238E27FC236}">
                <a16:creationId xmlns:a16="http://schemas.microsoft.com/office/drawing/2014/main" id="{13BCAD3A-36D1-407E-91E3-D9C9A4ADA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58" y="-62937"/>
            <a:ext cx="9227916" cy="69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5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5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9634" name="Picture 2" descr="https://www.theulat.com/ULAT/IMAGES/COMPUTER.JPG?version=2/15/18">
            <a:extLst>
              <a:ext uri="{FF2B5EF4-FFF2-40B4-BE49-F238E27FC236}">
                <a16:creationId xmlns:a16="http://schemas.microsoft.com/office/drawing/2014/main" id="{0C99BC04-5238-4092-9984-E13FEDCE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25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0658" name="Picture 2" descr="https://www.theulat.com/ULAT/IMAGES/HEADSET.JPG?version=2/15/18">
            <a:extLst>
              <a:ext uri="{FF2B5EF4-FFF2-40B4-BE49-F238E27FC236}">
                <a16:creationId xmlns:a16="http://schemas.microsoft.com/office/drawing/2014/main" id="{B77E7FB0-A6C2-414D-86D7-081EED917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85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1682" name="Picture 2" descr="https://www.theulat.com/ULAT/IMAGES/DESK2.JPG?version=2/15/18">
            <a:extLst>
              <a:ext uri="{FF2B5EF4-FFF2-40B4-BE49-F238E27FC236}">
                <a16:creationId xmlns:a16="http://schemas.microsoft.com/office/drawing/2014/main" id="{E7AB2866-5E53-4A87-BEE4-12EBFF71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91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2706" name="Picture 2" descr="https://www.theulat.com/ULAT/IMAGES/CLASSROOM.JPG?version=2/15/18">
            <a:extLst>
              <a:ext uri="{FF2B5EF4-FFF2-40B4-BE49-F238E27FC236}">
                <a16:creationId xmlns:a16="http://schemas.microsoft.com/office/drawing/2014/main" id="{DB1AE31D-0549-4AC8-9B3E-BC18ABD3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36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3730" name="Picture 2" descr="https://www.theulat.com/ULAT/IMAGES/STAIRS.JPG?version=2/15/18">
            <a:extLst>
              <a:ext uri="{FF2B5EF4-FFF2-40B4-BE49-F238E27FC236}">
                <a16:creationId xmlns:a16="http://schemas.microsoft.com/office/drawing/2014/main" id="{9B65A40B-C69C-40C6-A0DC-7941805C4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73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4754" name="Picture 2" descr="https://www.theulat.com/ULAT/IMAGES/STORE.JPG?version=2/15/18">
            <a:extLst>
              <a:ext uri="{FF2B5EF4-FFF2-40B4-BE49-F238E27FC236}">
                <a16:creationId xmlns:a16="http://schemas.microsoft.com/office/drawing/2014/main" id="{9251FAC5-20ED-4D82-ABC7-49F94BE5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25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5778" name="Picture 2" descr="https://www.theulat.com/ULAT/IMAGES/FOOD.JPG?version=2/15/18">
            <a:extLst>
              <a:ext uri="{FF2B5EF4-FFF2-40B4-BE49-F238E27FC236}">
                <a16:creationId xmlns:a16="http://schemas.microsoft.com/office/drawing/2014/main" id="{B83EF094-C69C-43C8-A957-21DE4A61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55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6802" name="Picture 2" descr="https://www.theulat.com/ULAT/IMAGES/CLASS.JPG?version=2/15/18">
            <a:extLst>
              <a:ext uri="{FF2B5EF4-FFF2-40B4-BE49-F238E27FC236}">
                <a16:creationId xmlns:a16="http://schemas.microsoft.com/office/drawing/2014/main" id="{75027C92-E03E-47E4-9B4B-9546FFF5C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68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7828" name="Picture 4" descr="https://www.theulat.com/ULAT/IMAGES/HISTORY.JPG?version=2/15/18">
            <a:extLst>
              <a:ext uri="{FF2B5EF4-FFF2-40B4-BE49-F238E27FC236}">
                <a16:creationId xmlns:a16="http://schemas.microsoft.com/office/drawing/2014/main" id="{1C536FDA-2F4D-4178-8A9D-8FE94AAC4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80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8852" name="Picture 4" descr="https://www.theulat.com/ULAT/IMAGES/MATH.JPG?version=2/15/18">
            <a:extLst>
              <a:ext uri="{FF2B5EF4-FFF2-40B4-BE49-F238E27FC236}">
                <a16:creationId xmlns:a16="http://schemas.microsoft.com/office/drawing/2014/main" id="{16048B73-C820-4FB9-9F1D-FCC054AE6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26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8F9C02-1655-4791-BBD0-88AFA9BF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0F197-DA4E-429B-A58F-BEE68E1DB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3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9876" name="Picture 4" descr="https://www.theulat.com/ULAT/IMAGES/SCIENCE.JPG?version=2/15/18">
            <a:extLst>
              <a:ext uri="{FF2B5EF4-FFF2-40B4-BE49-F238E27FC236}">
                <a16:creationId xmlns:a16="http://schemas.microsoft.com/office/drawing/2014/main" id="{DD75CA7A-BA62-4053-9CA3-1E5F25978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94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0898" name="Picture 2" descr="https://www.theulat.com/ULAT/IMAGES/LIBRARY.JPG?version=2/15/18">
            <a:extLst>
              <a:ext uri="{FF2B5EF4-FFF2-40B4-BE49-F238E27FC236}">
                <a16:creationId xmlns:a16="http://schemas.microsoft.com/office/drawing/2014/main" id="{AE335653-7A2C-4824-ABC9-94CDA8DEB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22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68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1922" name="Picture 2" descr="https://www.theulat.com/ULAT/IMAGES/MAGAZINE.JPG?version=2/15/18">
            <a:extLst>
              <a:ext uri="{FF2B5EF4-FFF2-40B4-BE49-F238E27FC236}">
                <a16:creationId xmlns:a16="http://schemas.microsoft.com/office/drawing/2014/main" id="{1B054B62-A223-4854-9B06-02EC23BB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90" y="0"/>
            <a:ext cx="9260555" cy="697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41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2946" name="Picture 2" descr="https://www.theulat.com/ULAT/IMAGES/NEWSPAPER.JPG?version=2/15/18">
            <a:extLst>
              <a:ext uri="{FF2B5EF4-FFF2-40B4-BE49-F238E27FC236}">
                <a16:creationId xmlns:a16="http://schemas.microsoft.com/office/drawing/2014/main" id="{09F5293A-D524-4BBB-828D-DB2DDE818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99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3970" name="Picture 2" descr="https://www.theulat.com/ULAT/IMAGES/WHITEBOARD.JPG?version=2/15/18">
            <a:extLst>
              <a:ext uri="{FF2B5EF4-FFF2-40B4-BE49-F238E27FC236}">
                <a16:creationId xmlns:a16="http://schemas.microsoft.com/office/drawing/2014/main" id="{56D69C4C-6FDB-4327-8FEB-205E5152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19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4994" name="Picture 2" descr="https://www.theulat.com/ULAT/IMAGES/COMPOSITION.JPG?version=2/15/18">
            <a:extLst>
              <a:ext uri="{FF2B5EF4-FFF2-40B4-BE49-F238E27FC236}">
                <a16:creationId xmlns:a16="http://schemas.microsoft.com/office/drawing/2014/main" id="{0A0C2194-1448-4089-8C4E-2129355B8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51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6018" name="Picture 2" descr="https://www.theulat.com/ULAT/IMAGES/LETTER.JPG?version=2/15/18">
            <a:extLst>
              <a:ext uri="{FF2B5EF4-FFF2-40B4-BE49-F238E27FC236}">
                <a16:creationId xmlns:a16="http://schemas.microsoft.com/office/drawing/2014/main" id="{2B5B58CA-42D7-4B3A-B1A6-B0C58220B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04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7042" name="Picture 2" descr="https://www.theulat.com/ULAT/IMAGES/DVD.JPG?version=2/15/18">
            <a:extLst>
              <a:ext uri="{FF2B5EF4-FFF2-40B4-BE49-F238E27FC236}">
                <a16:creationId xmlns:a16="http://schemas.microsoft.com/office/drawing/2014/main" id="{C88EBFDB-DF4F-4B78-B7E5-304A971E6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79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8066" name="Picture 2" descr="https://www.theulat.com/ULAT/IMAGES/ERASER.JPG?version=2/15/18">
            <a:extLst>
              <a:ext uri="{FF2B5EF4-FFF2-40B4-BE49-F238E27FC236}">
                <a16:creationId xmlns:a16="http://schemas.microsoft.com/office/drawing/2014/main" id="{AB23F5F4-A6E6-4EE7-BE3D-D34A00E5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21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8347833-CA55-49F5-8FDD-DE4A44DF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9090" name="Picture 2" descr="https://www.theulat.com/ULAT/IMAGES/ART.JPG?version=2/15/18">
            <a:extLst>
              <a:ext uri="{FF2B5EF4-FFF2-40B4-BE49-F238E27FC236}">
                <a16:creationId xmlns:a16="http://schemas.microsoft.com/office/drawing/2014/main" id="{10B00D3B-2F4C-4822-BC20-88B38B7D2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6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3BD2D-1A6B-4D7B-9D70-03EA0BF29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D1389-9387-45FC-814D-CD3561B8E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8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www.theulat.com/ULAT/IMAGES/ENTRANCE.JPG?version=2/15/18">
            <a:extLst>
              <a:ext uri="{FF2B5EF4-FFF2-40B4-BE49-F238E27FC236}">
                <a16:creationId xmlns:a16="http://schemas.microsoft.com/office/drawing/2014/main" id="{6EFA8236-A162-466B-B793-F74D28FB2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47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www.theulat.com/ULAT/IMAGES/CAFETERIA.JPG?version=2/15/18">
            <a:extLst>
              <a:ext uri="{FF2B5EF4-FFF2-40B4-BE49-F238E27FC236}">
                <a16:creationId xmlns:a16="http://schemas.microsoft.com/office/drawing/2014/main" id="{AE99689A-5C8C-4400-BF10-5273755C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55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www.theulat.com/ULAT/IMAGES/HALLWAY.JPG?version=2/15/18">
            <a:extLst>
              <a:ext uri="{FF2B5EF4-FFF2-40B4-BE49-F238E27FC236}">
                <a16:creationId xmlns:a16="http://schemas.microsoft.com/office/drawing/2014/main" id="{0A88E81D-D84C-4AEE-99F4-4D68BD2F8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08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www.theulat.com/ULAT/IMAGES/RESTROOM.JPG?version=2/15/18">
            <a:extLst>
              <a:ext uri="{FF2B5EF4-FFF2-40B4-BE49-F238E27FC236}">
                <a16:creationId xmlns:a16="http://schemas.microsoft.com/office/drawing/2014/main" id="{473F856C-B198-4C60-A2D7-1372C7A9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629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s://www.theulat.com/ULAT/IMAGES/GYM.JPG?version=2/15/18">
            <a:extLst>
              <a:ext uri="{FF2B5EF4-FFF2-40B4-BE49-F238E27FC236}">
                <a16:creationId xmlns:a16="http://schemas.microsoft.com/office/drawing/2014/main" id="{8C1D7E54-27B6-4B44-90B0-47B0E76C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s://www.theulat.com/ULAT/IMAGES/BLEACHERS.JPG?version=2/15/18">
            <a:extLst>
              <a:ext uri="{FF2B5EF4-FFF2-40B4-BE49-F238E27FC236}">
                <a16:creationId xmlns:a16="http://schemas.microsoft.com/office/drawing/2014/main" id="{81FD7207-7CBC-499F-85EF-67DBB889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6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www.theulat.com/ULAT/IMAGES/DFOUNTAIN.JPG?version=2/15/18">
            <a:extLst>
              <a:ext uri="{FF2B5EF4-FFF2-40B4-BE49-F238E27FC236}">
                <a16:creationId xmlns:a16="http://schemas.microsoft.com/office/drawing/2014/main" id="{2B2AAC45-61B4-4F09-85DF-4C6BACAEC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97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www.theulat.com/ULAT/IMAGES/EXIT.JPG?version=2/15/18">
            <a:extLst>
              <a:ext uri="{FF2B5EF4-FFF2-40B4-BE49-F238E27FC236}">
                <a16:creationId xmlns:a16="http://schemas.microsoft.com/office/drawing/2014/main" id="{8574F1DF-DCC5-4B44-9600-6789CD434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8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www.theulat.com/ULAT/IMAGES/COMPUTER.JPG?version=2/15/18">
            <a:extLst>
              <a:ext uri="{FF2B5EF4-FFF2-40B4-BE49-F238E27FC236}">
                <a16:creationId xmlns:a16="http://schemas.microsoft.com/office/drawing/2014/main" id="{7267ECB0-F255-425E-8AD6-EB1490BF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14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s://www.theulat.com/ULAT/IMAGES/MONITOR.JPG?version=2/15/18">
            <a:extLst>
              <a:ext uri="{FF2B5EF4-FFF2-40B4-BE49-F238E27FC236}">
                <a16:creationId xmlns:a16="http://schemas.microsoft.com/office/drawing/2014/main" id="{671B286A-1F43-4BCA-8F86-B280D073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35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AA1208-039D-4E14-896F-22E34F4C3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78" y="2514600"/>
            <a:ext cx="243738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4BB255-D9FD-48AE-A242-8C71C0F64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1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s://www.theulat.com/ULAT/IMAGES/KEYBOARD.JPG?version=2/15/18">
            <a:extLst>
              <a:ext uri="{FF2B5EF4-FFF2-40B4-BE49-F238E27FC236}">
                <a16:creationId xmlns:a16="http://schemas.microsoft.com/office/drawing/2014/main" id="{5BC0E019-C734-44BD-A9A7-D3405B2A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8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8FC74-9ACA-464B-829C-DAC07A867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8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www.theulat.com/ULAT/IMAGES/SPEAKERS.JPG?version=2/15/18">
            <a:extLst>
              <a:ext uri="{FF2B5EF4-FFF2-40B4-BE49-F238E27FC236}">
                <a16:creationId xmlns:a16="http://schemas.microsoft.com/office/drawing/2014/main" id="{BEB73232-D8E0-4F58-8DD2-DC7424082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2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s://www.theulat.com/ULAT/IMAGES/PRINTER.JPG?version=2/15/18">
            <a:extLst>
              <a:ext uri="{FF2B5EF4-FFF2-40B4-BE49-F238E27FC236}">
                <a16:creationId xmlns:a16="http://schemas.microsoft.com/office/drawing/2014/main" id="{44CC7307-095B-491C-86BC-8C90A1957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05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www.theulat.com/ULAT/IMAGES/DESK1.JPG?version=2/15/18">
            <a:extLst>
              <a:ext uri="{FF2B5EF4-FFF2-40B4-BE49-F238E27FC236}">
                <a16:creationId xmlns:a16="http://schemas.microsoft.com/office/drawing/2014/main" id="{15B69D45-A3F8-4D6A-A320-2F995EB8A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0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www.theulat.com/ULAT/IMAGES/DESKLAMP.JPG?version=2/15/18">
            <a:extLst>
              <a:ext uri="{FF2B5EF4-FFF2-40B4-BE49-F238E27FC236}">
                <a16:creationId xmlns:a16="http://schemas.microsoft.com/office/drawing/2014/main" id="{896078CD-3F33-49AF-A474-247D611E3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8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s://www.theulat.com/ULAT/IMAGES/VPROJECTOR.JPG?version=2/15/18">
            <a:extLst>
              <a:ext uri="{FF2B5EF4-FFF2-40B4-BE49-F238E27FC236}">
                <a16:creationId xmlns:a16="http://schemas.microsoft.com/office/drawing/2014/main" id="{E8467678-742E-4607-9E59-709C31A0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3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s://www.theulat.com/ULAT/IMAGES/SCREEN.JPG?version=2/15/18">
            <a:extLst>
              <a:ext uri="{FF2B5EF4-FFF2-40B4-BE49-F238E27FC236}">
                <a16:creationId xmlns:a16="http://schemas.microsoft.com/office/drawing/2014/main" id="{B91FCC25-8A7C-443F-A21E-5D67A2B7B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35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www.theulat.com/ULAT/IMAGES/PODIUM.JPG?version=2/15/18">
            <a:extLst>
              <a:ext uri="{FF2B5EF4-FFF2-40B4-BE49-F238E27FC236}">
                <a16:creationId xmlns:a16="http://schemas.microsoft.com/office/drawing/2014/main" id="{EB2F4E32-68A6-4D98-B91D-24CB7D9B3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57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s://www.theulat.com/ULAT/IMAGES/WINDOW.JPG?version=2/15/18">
            <a:extLst>
              <a:ext uri="{FF2B5EF4-FFF2-40B4-BE49-F238E27FC236}">
                <a16:creationId xmlns:a16="http://schemas.microsoft.com/office/drawing/2014/main" id="{BA92E17B-3699-4BCF-9E41-E729753BE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6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5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s://www.theulat.com/ULAT/IMAGES/LIGHTS.JPG?version=2/15/18">
            <a:extLst>
              <a:ext uri="{FF2B5EF4-FFF2-40B4-BE49-F238E27FC236}">
                <a16:creationId xmlns:a16="http://schemas.microsoft.com/office/drawing/2014/main" id="{A6700092-91BA-4FD0-99FE-DB2C37427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42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s://www.theulat.com/ULAT/IMAGES/CLOCK.JPG?version=2/15/18">
            <a:extLst>
              <a:ext uri="{FF2B5EF4-FFF2-40B4-BE49-F238E27FC236}">
                <a16:creationId xmlns:a16="http://schemas.microsoft.com/office/drawing/2014/main" id="{4FE36B4B-7458-4192-A717-E8A7D4D6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98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s://www.theulat.com/ULAT/IMAGES/COPIER.JPG?version=2/15/18">
            <a:extLst>
              <a:ext uri="{FF2B5EF4-FFF2-40B4-BE49-F238E27FC236}">
                <a16:creationId xmlns:a16="http://schemas.microsoft.com/office/drawing/2014/main" id="{C025415A-EE0F-4DEA-85C0-51BAC28F5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79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www.theulat.com/ULAT/IMAGES/GARBAGE.JPG?version=2/15/18">
            <a:extLst>
              <a:ext uri="{FF2B5EF4-FFF2-40B4-BE49-F238E27FC236}">
                <a16:creationId xmlns:a16="http://schemas.microsoft.com/office/drawing/2014/main" id="{D4E9124C-FEA1-48EE-9FB6-FEE41E91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78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s://www.theulat.com/ULAT/IMAGES/BASEBALL.JPG?version=2/15/18">
            <a:extLst>
              <a:ext uri="{FF2B5EF4-FFF2-40B4-BE49-F238E27FC236}">
                <a16:creationId xmlns:a16="http://schemas.microsoft.com/office/drawing/2014/main" id="{1C2E6741-9EFB-4460-BF5A-2F51278F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86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s://www.theulat.com/ULAT/IMAGES/BASKETBALL.JPG?version=2/15/18">
            <a:extLst>
              <a:ext uri="{FF2B5EF4-FFF2-40B4-BE49-F238E27FC236}">
                <a16:creationId xmlns:a16="http://schemas.microsoft.com/office/drawing/2014/main" id="{7589E498-09BD-4FF0-A3CD-EEB6AEC08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56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s://www.theulat.com/ULAT/IMAGES/SOCCER.JPG?version=2/15/18">
            <a:extLst>
              <a:ext uri="{FF2B5EF4-FFF2-40B4-BE49-F238E27FC236}">
                <a16:creationId xmlns:a16="http://schemas.microsoft.com/office/drawing/2014/main" id="{51D46A13-27C6-4DC8-AE92-AA71DD6AA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5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s://www.theulat.com/ULAT/IMAGES/FOOTBALL.JPG?version=2/15/18">
            <a:extLst>
              <a:ext uri="{FF2B5EF4-FFF2-40B4-BE49-F238E27FC236}">
                <a16:creationId xmlns:a16="http://schemas.microsoft.com/office/drawing/2014/main" id="{4BDFC525-9A29-4F0D-B2D8-1C61F2F93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1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s://www.theulat.com/ULAT/IMAGES/FACTORY.JPG?version=2/15/18">
            <a:extLst>
              <a:ext uri="{FF2B5EF4-FFF2-40B4-BE49-F238E27FC236}">
                <a16:creationId xmlns:a16="http://schemas.microsoft.com/office/drawing/2014/main" id="{75F0A580-CC49-4CDD-8D98-955DA3AC1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3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21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s://www.theulat.com/ULAT/IMAGES/WATER.JPG?version=2/15/18">
            <a:extLst>
              <a:ext uri="{FF2B5EF4-FFF2-40B4-BE49-F238E27FC236}">
                <a16:creationId xmlns:a16="http://schemas.microsoft.com/office/drawing/2014/main" id="{A0B89136-29CA-4562-AC97-C517F6979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4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0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www.theulat.com/ULAT/IMAGES/MILK.JPG?version=2/15/18">
            <a:extLst>
              <a:ext uri="{FF2B5EF4-FFF2-40B4-BE49-F238E27FC236}">
                <a16:creationId xmlns:a16="http://schemas.microsoft.com/office/drawing/2014/main" id="{C1BC6ED8-E1D9-4568-8F7C-09BAF3FE4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39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s://www.theulat.com/ULAT/IMAGES/COFFEE.JPG?version=2/15/18">
            <a:extLst>
              <a:ext uri="{FF2B5EF4-FFF2-40B4-BE49-F238E27FC236}">
                <a16:creationId xmlns:a16="http://schemas.microsoft.com/office/drawing/2014/main" id="{B126DF42-3EBA-424B-9675-3F67735B1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468"/>
            <a:ext cx="9124709" cy="684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42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s://www.theulat.com/ULAT/IMAGES/TEA.JPG?version=2/15/18">
            <a:extLst>
              <a:ext uri="{FF2B5EF4-FFF2-40B4-BE49-F238E27FC236}">
                <a16:creationId xmlns:a16="http://schemas.microsoft.com/office/drawing/2014/main" id="{6F75B5E9-9C7F-4D05-AF2C-FD2CBF0C6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2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s://www.theulat.com/ULAT/IMAGES/INSTRUMENT.JPG?version=2/15/18">
            <a:extLst>
              <a:ext uri="{FF2B5EF4-FFF2-40B4-BE49-F238E27FC236}">
                <a16:creationId xmlns:a16="http://schemas.microsoft.com/office/drawing/2014/main" id="{43294AE7-8EAE-4CBA-BE29-AD02731DA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21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s://www.theulat.com/ULAT/IMAGES/GUITAR.JPG?version=2/15/18">
            <a:extLst>
              <a:ext uri="{FF2B5EF4-FFF2-40B4-BE49-F238E27FC236}">
                <a16:creationId xmlns:a16="http://schemas.microsoft.com/office/drawing/2014/main" id="{E3CDAD32-343B-46B0-BCF2-F0CC6ECC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3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www.theulat.com/ULAT/IMAGES/PIANO.JPG?version=2/15/18">
            <a:extLst>
              <a:ext uri="{FF2B5EF4-FFF2-40B4-BE49-F238E27FC236}">
                <a16:creationId xmlns:a16="http://schemas.microsoft.com/office/drawing/2014/main" id="{48F35794-A346-43B1-BD7D-412475570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1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s://www.theulat.com/ULAT/IMAGES/SCISSORS.JPG?version=2/15/18">
            <a:extLst>
              <a:ext uri="{FF2B5EF4-FFF2-40B4-BE49-F238E27FC236}">
                <a16:creationId xmlns:a16="http://schemas.microsoft.com/office/drawing/2014/main" id="{5311000C-AAC6-4A2D-AA6A-48BEDE59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3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s://www.theulat.com/ULAT/IMAGES/VAN.JPG?version=2/15/18">
            <a:extLst>
              <a:ext uri="{FF2B5EF4-FFF2-40B4-BE49-F238E27FC236}">
                <a16:creationId xmlns:a16="http://schemas.microsoft.com/office/drawing/2014/main" id="{2B511393-A1E6-4301-9C06-1452BBC0A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4"/>
            <a:ext cx="9140141" cy="685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54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s://www.theulat.com/ULAT/IMAGES/TRUCK.JPG?version=2/15/18">
            <a:extLst>
              <a:ext uri="{FF2B5EF4-FFF2-40B4-BE49-F238E27FC236}">
                <a16:creationId xmlns:a16="http://schemas.microsoft.com/office/drawing/2014/main" id="{94007E49-0862-4363-BBC9-46D6A046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33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s://www.theulat.com/ULAT/IMAGES/BICYCLE.JPG?version=2/15/18">
            <a:extLst>
              <a:ext uri="{FF2B5EF4-FFF2-40B4-BE49-F238E27FC236}">
                <a16:creationId xmlns:a16="http://schemas.microsoft.com/office/drawing/2014/main" id="{DB55B52F-5194-4185-9CCA-DF67F38D7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19795" cy="704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77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444F3-F339-4628-8674-433C76F74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37" y="2514600"/>
            <a:ext cx="2441463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597E2-218C-45CF-8381-E6699D6B6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0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s://www.theulat.com/ULAT/IMAGES/MOTORCYCLE.JPG?version=2/15/18">
            <a:extLst>
              <a:ext uri="{FF2B5EF4-FFF2-40B4-BE49-F238E27FC236}">
                <a16:creationId xmlns:a16="http://schemas.microsoft.com/office/drawing/2014/main" id="{537087F1-B5AB-4666-BD31-48E016123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73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s://www.theulat.com/ULAT/IMAGES/LOCKER.JPG?version=2/15/18">
            <a:extLst>
              <a:ext uri="{FF2B5EF4-FFF2-40B4-BE49-F238E27FC236}">
                <a16:creationId xmlns:a16="http://schemas.microsoft.com/office/drawing/2014/main" id="{0BCA513D-A8F3-4301-99FE-21476CC34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6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s://www.theulat.com/ULAT/IMAGES/MICROPHONE.JPG?version=2/15/18">
            <a:extLst>
              <a:ext uri="{FF2B5EF4-FFF2-40B4-BE49-F238E27FC236}">
                <a16:creationId xmlns:a16="http://schemas.microsoft.com/office/drawing/2014/main" id="{E5FDD70F-9A09-4AAE-850A-63F16E525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6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s://www.theulat.com/ULAT/IMAGES/SOCBALL.JPG?version=2/15/18">
            <a:extLst>
              <a:ext uri="{FF2B5EF4-FFF2-40B4-BE49-F238E27FC236}">
                <a16:creationId xmlns:a16="http://schemas.microsoft.com/office/drawing/2014/main" id="{BEF85C74-8360-487B-ADA4-D0B2C43B9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0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s://www.theulat.com/ULAT/IMAGES/ELEVATOR.JPG?version=2/15/18">
            <a:extLst>
              <a:ext uri="{FF2B5EF4-FFF2-40B4-BE49-F238E27FC236}">
                <a16:creationId xmlns:a16="http://schemas.microsoft.com/office/drawing/2014/main" id="{F3E45278-3C2E-4641-AA51-4728A35D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95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s://www.theulat.com/ULAT/IMAGES/TEST.JPG?version=2/15/18">
            <a:extLst>
              <a:ext uri="{FF2B5EF4-FFF2-40B4-BE49-F238E27FC236}">
                <a16:creationId xmlns:a16="http://schemas.microsoft.com/office/drawing/2014/main" id="{69FE6815-EFCF-420A-B0FD-7176514E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14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s://www.theulat.com/ULAT/IMAGES/LOCK.JPG?version=2/15/18">
            <a:extLst>
              <a:ext uri="{FF2B5EF4-FFF2-40B4-BE49-F238E27FC236}">
                <a16:creationId xmlns:a16="http://schemas.microsoft.com/office/drawing/2014/main" id="{E83CAD87-9EA6-4AB2-98BA-552534BF1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64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49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E48CA-8640-47FF-B7E0-7951C0A73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37" y="2514606"/>
            <a:ext cx="2441463" cy="1828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8419A6-4279-4FE4-8712-C17DAA653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0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E48CA-8640-47FF-B7E0-7951C0A73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37" y="2514606"/>
            <a:ext cx="2441463" cy="1828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8419A6-4279-4FE4-8712-C17DAA653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4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5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B7D34-1510-408A-891B-D8C6B2EF89DA}"/>
              </a:ext>
            </a:extLst>
          </p:cNvPr>
          <p:cNvSpPr/>
          <p:nvPr/>
        </p:nvSpPr>
        <p:spPr>
          <a:xfrm>
            <a:off x="1664605" y="2551837"/>
            <a:ext cx="58147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Negation and</a:t>
            </a:r>
          </a:p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 Formation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2D3CEF-A99D-4DEB-9343-5EB6A5D23A13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1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256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66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6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6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66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2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1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1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3BD2D-1A6B-4D7B-9D70-03EA0BF29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D1389-9387-45FC-814D-CD3561B8E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66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0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5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39" y="2515747"/>
            <a:ext cx="2434321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1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5753"/>
            <a:ext cx="2438400" cy="1826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6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7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39" y="2515747"/>
            <a:ext cx="2434321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9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39" y="2515747"/>
            <a:ext cx="2434321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3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5753"/>
            <a:ext cx="2438400" cy="1826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5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2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39" y="2515747"/>
            <a:ext cx="2434321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1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5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4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5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0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66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3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39" y="2515747"/>
            <a:ext cx="2434321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8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5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5753"/>
            <a:ext cx="2438400" cy="1826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7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5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30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32" y="2512302"/>
            <a:ext cx="2441463" cy="183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4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1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FDDB4-5990-418E-8BA0-73DE5E9B295B}"/>
              </a:ext>
            </a:extLst>
          </p:cNvPr>
          <p:cNvSpPr/>
          <p:nvPr/>
        </p:nvSpPr>
        <p:spPr>
          <a:xfrm>
            <a:off x="2158842" y="2967335"/>
            <a:ext cx="482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verb “to be”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3AF9F9-7693-4AB3-B358-6A334D8D7DE8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1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842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78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78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09" y="2743200"/>
            <a:ext cx="1825741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78" y="2743200"/>
            <a:ext cx="1828800" cy="1371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145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97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99" y="2743200"/>
            <a:ext cx="18288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47" y="2743200"/>
            <a:ext cx="1828800" cy="1371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4773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24" y="2743200"/>
            <a:ext cx="1826473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02" y="2744060"/>
            <a:ext cx="1828800" cy="13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6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78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78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31" y="2743204"/>
            <a:ext cx="1831098" cy="1371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78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21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5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47" y="2743200"/>
            <a:ext cx="18288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2743438"/>
            <a:ext cx="1828800" cy="137112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013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24" y="2745991"/>
            <a:ext cx="1826473" cy="1366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7" y="2744060"/>
            <a:ext cx="1823450" cy="13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84" y="2743200"/>
            <a:ext cx="1828035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24" y="2744456"/>
            <a:ext cx="1826473" cy="1369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31" y="2744060"/>
            <a:ext cx="1825741" cy="13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7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AA1208-039D-4E14-896F-22E34F4C3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78" y="2514600"/>
            <a:ext cx="243738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4BB255-D9FD-48AE-A242-8C71C0F64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5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24" y="2745605"/>
            <a:ext cx="1826473" cy="1366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6" y="2744060"/>
            <a:ext cx="1823450" cy="13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22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2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24" y="2743200"/>
            <a:ext cx="18288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22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02" y="2743200"/>
            <a:ext cx="18288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8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24" y="2743200"/>
            <a:ext cx="1826473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31" y="2744060"/>
            <a:ext cx="1825741" cy="13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24" y="2745991"/>
            <a:ext cx="1826473" cy="1366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7" y="2746068"/>
            <a:ext cx="1823450" cy="13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8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22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2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75" y="2743200"/>
            <a:ext cx="1831098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22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2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24" y="2745605"/>
            <a:ext cx="1826473" cy="1366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49" y="2744919"/>
            <a:ext cx="1826505" cy="136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4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DCF70-25C3-4E50-95FB-E5473A67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24" y="2744456"/>
            <a:ext cx="1826473" cy="1369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58" y="2744347"/>
            <a:ext cx="1822686" cy="136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0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02" y="2743200"/>
            <a:ext cx="18288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743200"/>
            <a:ext cx="1828800" cy="137112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3378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B7D34-1510-408A-891B-D8C6B2EF89DA}"/>
              </a:ext>
            </a:extLst>
          </p:cNvPr>
          <p:cNvSpPr/>
          <p:nvPr/>
        </p:nvSpPr>
        <p:spPr>
          <a:xfrm>
            <a:off x="3033764" y="2551837"/>
            <a:ext cx="30764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 of the</a:t>
            </a:r>
          </a:p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Infinitive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2D3CEF-A99D-4DEB-9343-5EB6A5D23A13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1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138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0F197-DA4E-429B-A58F-BEE68E1DB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F9C02-1655-4791-BBD0-88AFA9BF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0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49" y="2744060"/>
            <a:ext cx="1826505" cy="1369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18" y="2743200"/>
            <a:ext cx="1828164" cy="13711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33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53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744060"/>
            <a:ext cx="1823450" cy="1369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71" y="2743200"/>
            <a:ext cx="1828164" cy="137112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C9E01-2EF9-4007-B87E-515B5F9C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6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3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7" y="2744060"/>
            <a:ext cx="1823450" cy="1369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18" y="2743200"/>
            <a:ext cx="1828164" cy="13711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31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02" y="2744064"/>
            <a:ext cx="1828800" cy="1369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18" y="2743200"/>
            <a:ext cx="1828164" cy="13711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53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53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745206"/>
            <a:ext cx="1823450" cy="1367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71" y="2743200"/>
            <a:ext cx="1828164" cy="137112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C9E01-2EF9-4007-B87E-515B5F9C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6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4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49" y="2744060"/>
            <a:ext cx="1826505" cy="1369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18" y="2743200"/>
            <a:ext cx="1828164" cy="13711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7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02" y="2744060"/>
            <a:ext cx="1828800" cy="1369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18" y="2743200"/>
            <a:ext cx="1828164" cy="13711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48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31" y="2744060"/>
            <a:ext cx="1825741" cy="1369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18" y="2743200"/>
            <a:ext cx="1828164" cy="13711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79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53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745206"/>
            <a:ext cx="1823450" cy="1367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71" y="2743200"/>
            <a:ext cx="1828164" cy="137112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C9E01-2EF9-4007-B87E-515B5F9C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6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49" y="2744060"/>
            <a:ext cx="1826505" cy="1369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18" y="2743200"/>
            <a:ext cx="1828164" cy="13711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71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0E68C0-9C4F-42B6-B162-3361C00B3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4600"/>
            <a:ext cx="2438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F45BD-5580-4F41-A926-B76466AD4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3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8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53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744060"/>
            <a:ext cx="1823450" cy="1369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71" y="2743200"/>
            <a:ext cx="1828164" cy="137112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C9E01-2EF9-4007-B87E-515B5F9C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6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1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49" y="2744060"/>
            <a:ext cx="1826505" cy="1369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18" y="2743200"/>
            <a:ext cx="1828164" cy="13711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11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53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744920"/>
            <a:ext cx="1823450" cy="1368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71" y="2743200"/>
            <a:ext cx="1828164" cy="137112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C9E01-2EF9-4007-B87E-515B5F9C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6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5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53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746068"/>
            <a:ext cx="1823450" cy="1365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71" y="2743200"/>
            <a:ext cx="1828164" cy="137112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C9E01-2EF9-4007-B87E-515B5F9C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6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53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745206"/>
            <a:ext cx="1823450" cy="1367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71" y="2743200"/>
            <a:ext cx="1828164" cy="137112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C9E01-2EF9-4007-B87E-515B5F9C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6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8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EBCD-B142-48DC-9521-03D34C9E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53" y="2743200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21DF9-DBEB-4571-84EA-C496A6799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745206"/>
            <a:ext cx="1823450" cy="1367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3FEE1-5F9C-4273-AEFA-84FF94C3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71" y="2743200"/>
            <a:ext cx="1828164" cy="137112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C9E01-2EF9-4007-B87E-515B5F9C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6" y="27432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0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FDDB4-5990-418E-8BA0-73DE5E9B295B}"/>
              </a:ext>
            </a:extLst>
          </p:cNvPr>
          <p:cNvSpPr/>
          <p:nvPr/>
        </p:nvSpPr>
        <p:spPr>
          <a:xfrm>
            <a:off x="2213501" y="2967335"/>
            <a:ext cx="4716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Numbers to 100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3AF9F9-7693-4AB3-B358-6A334D8D7DE8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1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02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394B8675-B767-46D5-8A0A-3FF972679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8067" name="Text Box 4">
            <a:extLst>
              <a:ext uri="{FF2B5EF4-FFF2-40B4-BE49-F238E27FC236}">
                <a16:creationId xmlns:a16="http://schemas.microsoft.com/office/drawing/2014/main" id="{7026E0AF-3E70-4D1A-9BF7-936C0D4B4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33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C239820C-FDA4-49A5-98F8-E4BA486C7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3" name="Text Box 3">
            <a:extLst>
              <a:ext uri="{FF2B5EF4-FFF2-40B4-BE49-F238E27FC236}">
                <a16:creationId xmlns:a16="http://schemas.microsoft.com/office/drawing/2014/main" id="{CF04466B-99B1-4EFB-B5FA-9F0F88163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353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91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22558722-444C-4A19-B791-A24282A8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403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8307" name="Text Box 3">
            <a:extLst>
              <a:ext uri="{FF2B5EF4-FFF2-40B4-BE49-F238E27FC236}">
                <a16:creationId xmlns:a16="http://schemas.microsoft.com/office/drawing/2014/main" id="{C57D88D9-0F2A-4F8D-BE02-C4194206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35163"/>
            <a:ext cx="3403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r>
              <a:rPr lang="en-US" altLang="en-US" sz="19200" b="1"/>
              <a:t>59</a:t>
            </a:r>
            <a:endParaRPr lang="en-US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1766</TotalTime>
  <Words>378</Words>
  <Application>Microsoft Office PowerPoint</Application>
  <PresentationFormat>On-screen Show (4:3)</PresentationFormat>
  <Paragraphs>357</Paragraphs>
  <Slides>287</Slides>
  <Notes>287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287</vt:i4>
      </vt:variant>
    </vt:vector>
  </HeadingPairs>
  <TitlesOfParts>
    <vt:vector size="293" baseType="lpstr">
      <vt:lpstr>Arial</vt:lpstr>
      <vt:lpstr>Bookman Old Style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Nesbitt</dc:creator>
  <cp:lastModifiedBy>Steve Nesbitt</cp:lastModifiedBy>
  <cp:revision>31</cp:revision>
  <dcterms:created xsi:type="dcterms:W3CDTF">2018-11-05T09:17:45Z</dcterms:created>
  <dcterms:modified xsi:type="dcterms:W3CDTF">2018-11-06T16:28:41Z</dcterms:modified>
</cp:coreProperties>
</file>