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5"/>
  </p:notesMasterIdLst>
  <p:sldIdLst>
    <p:sldId id="260" r:id="rId2"/>
    <p:sldId id="1455" r:id="rId3"/>
    <p:sldId id="1479" r:id="rId4"/>
    <p:sldId id="1482" r:id="rId5"/>
    <p:sldId id="1498" r:id="rId6"/>
    <p:sldId id="1503" r:id="rId7"/>
    <p:sldId id="1480" r:id="rId8"/>
    <p:sldId id="1504" r:id="rId9"/>
    <p:sldId id="1500" r:id="rId10"/>
    <p:sldId id="1481" r:id="rId11"/>
    <p:sldId id="1475" r:id="rId12"/>
    <p:sldId id="1483" r:id="rId13"/>
    <p:sldId id="1478" r:id="rId14"/>
    <p:sldId id="1499" r:id="rId15"/>
    <p:sldId id="1495" r:id="rId16"/>
    <p:sldId id="1496" r:id="rId17"/>
    <p:sldId id="1476" r:id="rId18"/>
    <p:sldId id="1477" r:id="rId19"/>
    <p:sldId id="1502" r:id="rId20"/>
    <p:sldId id="1497" r:id="rId21"/>
    <p:sldId id="1501" r:id="rId22"/>
    <p:sldId id="261" r:id="rId23"/>
    <p:sldId id="1487" r:id="rId24"/>
    <p:sldId id="1505" r:id="rId25"/>
    <p:sldId id="1493" r:id="rId26"/>
    <p:sldId id="1488" r:id="rId27"/>
    <p:sldId id="1490" r:id="rId28"/>
    <p:sldId id="1512" r:id="rId29"/>
    <p:sldId id="1492" r:id="rId30"/>
    <p:sldId id="1508" r:id="rId31"/>
    <p:sldId id="1513" r:id="rId32"/>
    <p:sldId id="1491" r:id="rId33"/>
    <p:sldId id="1510" r:id="rId34"/>
    <p:sldId id="1489" r:id="rId35"/>
    <p:sldId id="1514" r:id="rId36"/>
    <p:sldId id="1509" r:id="rId37"/>
    <p:sldId id="1484" r:id="rId38"/>
    <p:sldId id="1515" r:id="rId39"/>
    <p:sldId id="1494" r:id="rId40"/>
    <p:sldId id="1506" r:id="rId41"/>
    <p:sldId id="1507" r:id="rId42"/>
    <p:sldId id="1511" r:id="rId43"/>
    <p:sldId id="1485" r:id="rId44"/>
    <p:sldId id="1486" r:id="rId45"/>
    <p:sldId id="262" r:id="rId46"/>
    <p:sldId id="1527" r:id="rId47"/>
    <p:sldId id="1528" r:id="rId48"/>
    <p:sldId id="1541" r:id="rId49"/>
    <p:sldId id="1518" r:id="rId50"/>
    <p:sldId id="1534" r:id="rId51"/>
    <p:sldId id="1524" r:id="rId52"/>
    <p:sldId id="1522" r:id="rId53"/>
    <p:sldId id="1529" r:id="rId54"/>
    <p:sldId id="1542" r:id="rId55"/>
    <p:sldId id="1533" r:id="rId56"/>
    <p:sldId id="1543" r:id="rId57"/>
    <p:sldId id="1532" r:id="rId58"/>
    <p:sldId id="1544" r:id="rId59"/>
    <p:sldId id="1526" r:id="rId60"/>
    <p:sldId id="1545" r:id="rId61"/>
    <p:sldId id="1539" r:id="rId62"/>
    <p:sldId id="1521" r:id="rId63"/>
    <p:sldId id="1546" r:id="rId64"/>
    <p:sldId id="1535" r:id="rId65"/>
    <p:sldId id="1523" r:id="rId66"/>
    <p:sldId id="263" r:id="rId67"/>
    <p:sldId id="1550" r:id="rId68"/>
    <p:sldId id="1557" r:id="rId69"/>
    <p:sldId id="1558" r:id="rId70"/>
    <p:sldId id="1554" r:id="rId71"/>
    <p:sldId id="1548" r:id="rId72"/>
    <p:sldId id="1551" r:id="rId73"/>
    <p:sldId id="1560" r:id="rId74"/>
    <p:sldId id="1556" r:id="rId75"/>
    <p:sldId id="1549" r:id="rId76"/>
    <p:sldId id="1553" r:id="rId77"/>
    <p:sldId id="1555" r:id="rId78"/>
    <p:sldId id="1552" r:id="rId79"/>
    <p:sldId id="1559" r:id="rId80"/>
    <p:sldId id="264" r:id="rId81"/>
    <p:sldId id="1561" r:id="rId82"/>
    <p:sldId id="1563" r:id="rId83"/>
    <p:sldId id="1567" r:id="rId84"/>
    <p:sldId id="1570" r:id="rId85"/>
    <p:sldId id="1569" r:id="rId86"/>
    <p:sldId id="1566" r:id="rId87"/>
    <p:sldId id="1572" r:id="rId88"/>
    <p:sldId id="1574" r:id="rId89"/>
    <p:sldId id="1565" r:id="rId90"/>
    <p:sldId id="1568" r:id="rId91"/>
    <p:sldId id="1564" r:id="rId92"/>
    <p:sldId id="1562" r:id="rId93"/>
    <p:sldId id="1573" r:id="rId94"/>
    <p:sldId id="1571" r:id="rId95"/>
    <p:sldId id="265" r:id="rId96"/>
    <p:sldId id="267" r:id="rId97"/>
    <p:sldId id="268" r:id="rId98"/>
    <p:sldId id="269" r:id="rId99"/>
    <p:sldId id="270" r:id="rId100"/>
    <p:sldId id="271" r:id="rId101"/>
    <p:sldId id="272" r:id="rId102"/>
    <p:sldId id="273" r:id="rId103"/>
    <p:sldId id="274" r:id="rId104"/>
    <p:sldId id="275" r:id="rId105"/>
    <p:sldId id="276" r:id="rId106"/>
    <p:sldId id="277" r:id="rId107"/>
    <p:sldId id="278" r:id="rId108"/>
    <p:sldId id="279" r:id="rId109"/>
    <p:sldId id="280" r:id="rId110"/>
    <p:sldId id="281" r:id="rId111"/>
    <p:sldId id="282" r:id="rId112"/>
    <p:sldId id="283" r:id="rId113"/>
    <p:sldId id="284" r:id="rId114"/>
    <p:sldId id="285" r:id="rId115"/>
    <p:sldId id="286" r:id="rId116"/>
    <p:sldId id="287" r:id="rId117"/>
    <p:sldId id="290" r:id="rId118"/>
    <p:sldId id="291" r:id="rId119"/>
    <p:sldId id="292" r:id="rId120"/>
    <p:sldId id="293" r:id="rId121"/>
    <p:sldId id="294" r:id="rId122"/>
    <p:sldId id="295" r:id="rId123"/>
    <p:sldId id="296" r:id="rId124"/>
    <p:sldId id="1575" r:id="rId125"/>
    <p:sldId id="299" r:id="rId126"/>
    <p:sldId id="300" r:id="rId127"/>
    <p:sldId id="301" r:id="rId128"/>
    <p:sldId id="302" r:id="rId129"/>
    <p:sldId id="303" r:id="rId130"/>
    <p:sldId id="304" r:id="rId131"/>
    <p:sldId id="305" r:id="rId132"/>
    <p:sldId id="306" r:id="rId133"/>
    <p:sldId id="307" r:id="rId134"/>
    <p:sldId id="308" r:id="rId135"/>
    <p:sldId id="309" r:id="rId136"/>
    <p:sldId id="310" r:id="rId137"/>
    <p:sldId id="311" r:id="rId138"/>
    <p:sldId id="312" r:id="rId139"/>
    <p:sldId id="313" r:id="rId140"/>
    <p:sldId id="314" r:id="rId141"/>
    <p:sldId id="315" r:id="rId142"/>
    <p:sldId id="316" r:id="rId143"/>
    <p:sldId id="317" r:id="rId144"/>
    <p:sldId id="318" r:id="rId145"/>
    <p:sldId id="319" r:id="rId146"/>
    <p:sldId id="320" r:id="rId147"/>
    <p:sldId id="321" r:id="rId148"/>
    <p:sldId id="322" r:id="rId149"/>
    <p:sldId id="323" r:id="rId150"/>
    <p:sldId id="324" r:id="rId151"/>
    <p:sldId id="325" r:id="rId152"/>
    <p:sldId id="326" r:id="rId153"/>
    <p:sldId id="327" r:id="rId154"/>
    <p:sldId id="328" r:id="rId155"/>
    <p:sldId id="329" r:id="rId156"/>
    <p:sldId id="330" r:id="rId157"/>
    <p:sldId id="331" r:id="rId158"/>
    <p:sldId id="332" r:id="rId159"/>
    <p:sldId id="333" r:id="rId160"/>
    <p:sldId id="334" r:id="rId161"/>
    <p:sldId id="335" r:id="rId162"/>
    <p:sldId id="336" r:id="rId163"/>
    <p:sldId id="337" r:id="rId164"/>
    <p:sldId id="341" r:id="rId165"/>
    <p:sldId id="342" r:id="rId166"/>
    <p:sldId id="343" r:id="rId167"/>
    <p:sldId id="344" r:id="rId168"/>
    <p:sldId id="345" r:id="rId169"/>
    <p:sldId id="346" r:id="rId170"/>
    <p:sldId id="347" r:id="rId171"/>
    <p:sldId id="349" r:id="rId172"/>
    <p:sldId id="350" r:id="rId173"/>
    <p:sldId id="352" r:id="rId1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-4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A6440-8363-4F1C-BBEF-58F644D0630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4F26C-70AD-4320-822A-7D5B0B04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6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5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6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7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4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51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76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6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81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3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47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93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14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8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26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69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75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46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5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0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5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38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5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58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6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52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38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34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3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4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037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91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119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19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81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43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90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554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505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28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638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95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659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48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1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63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239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428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981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9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584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606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42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81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142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08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296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03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6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8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1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93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70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87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67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962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82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472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623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672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160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4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79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925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73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00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54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05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282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01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95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422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110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606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133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4F26C-70AD-4320-822A-7D5B0B04AB7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0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5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3EB9-4C59-4A90-934F-0EE85F6766E5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6DBA-4EA4-48E0-98E7-243845C8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5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8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5.JP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30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9.JP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1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4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3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5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3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1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3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30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5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46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5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3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4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1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71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28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4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5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F1E208-5010-4165-B657-7CE6DA5A366D}"/>
              </a:ext>
            </a:extLst>
          </p:cNvPr>
          <p:cNvSpPr/>
          <p:nvPr/>
        </p:nvSpPr>
        <p:spPr>
          <a:xfrm>
            <a:off x="2534269" y="2967335"/>
            <a:ext cx="407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Interrogatives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31FA1-94D9-48D5-92EB-70F744B77865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0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8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33" y="2510606"/>
            <a:ext cx="2131754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577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www.theulat.com/ULAT/IMAGES/RAZOR.JPG?version=2/15/18">
            <a:extLst>
              <a:ext uri="{FF2B5EF4-FFF2-40B4-BE49-F238E27FC236}">
                <a16:creationId xmlns:a16="http://schemas.microsoft.com/office/drawing/2014/main" id="{332A250D-6BEE-4C10-AFEB-C1369CE2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6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www.theulat.com/ULAT/IMAGES/DEODORANT.JPG?version=2/15/18">
            <a:extLst>
              <a:ext uri="{FF2B5EF4-FFF2-40B4-BE49-F238E27FC236}">
                <a16:creationId xmlns:a16="http://schemas.microsoft.com/office/drawing/2014/main" id="{582F32BA-5BB8-4D33-92FC-9EA4113F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6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s://www.theulat.com/ULAT/IMAGES/COMB.JPG?version=2/15/18">
            <a:extLst>
              <a:ext uri="{FF2B5EF4-FFF2-40B4-BE49-F238E27FC236}">
                <a16:creationId xmlns:a16="http://schemas.microsoft.com/office/drawing/2014/main" id="{64A43462-730B-481C-8A63-0AFBB92B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6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s://www.theulat.com/ULAT/IMAGES/SOAP.JPG?version=2/15/18">
            <a:extLst>
              <a:ext uri="{FF2B5EF4-FFF2-40B4-BE49-F238E27FC236}">
                <a16:creationId xmlns:a16="http://schemas.microsoft.com/office/drawing/2014/main" id="{93121DF6-A52B-48E6-941C-FB7F226B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16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s://www.theulat.com/ULAT/IMAGES/BATHTUB.JPG?version=2/15/18">
            <a:extLst>
              <a:ext uri="{FF2B5EF4-FFF2-40B4-BE49-F238E27FC236}">
                <a16:creationId xmlns:a16="http://schemas.microsoft.com/office/drawing/2014/main" id="{DBE727E3-8F4A-44FF-B6C3-982542EB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www.theulat.com/ULAT/IMAGES/SHOWER.JPG?version=2/15/18">
            <a:extLst>
              <a:ext uri="{FF2B5EF4-FFF2-40B4-BE49-F238E27FC236}">
                <a16:creationId xmlns:a16="http://schemas.microsoft.com/office/drawing/2014/main" id="{AC0AC336-44F5-49E1-B46A-EBA12F77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1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www.theulat.com/ULAT/IMAGES/TOWEL.JPG?version=2/15/18">
            <a:extLst>
              <a:ext uri="{FF2B5EF4-FFF2-40B4-BE49-F238E27FC236}">
                <a16:creationId xmlns:a16="http://schemas.microsoft.com/office/drawing/2014/main" id="{9288E401-9F5B-4D15-8F22-E8D2ED08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7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s://www.theulat.com/ULAT/IMAGES/WASHCLOTH.JPG?version=2/15/18">
            <a:extLst>
              <a:ext uri="{FF2B5EF4-FFF2-40B4-BE49-F238E27FC236}">
                <a16:creationId xmlns:a16="http://schemas.microsoft.com/office/drawing/2014/main" id="{FBE574A6-E833-4E38-86F1-61F411802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0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s://www.theulat.com/ULAT/IMAGES/BRUSH.JPG?version=2/15/18">
            <a:extLst>
              <a:ext uri="{FF2B5EF4-FFF2-40B4-BE49-F238E27FC236}">
                <a16:creationId xmlns:a16="http://schemas.microsoft.com/office/drawing/2014/main" id="{D927BBFD-7236-4564-9A3E-9FAEB140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s://www.theulat.com/ULAT/IMAGES/PERFUME.JPG?version=2/15/18">
            <a:extLst>
              <a:ext uri="{FF2B5EF4-FFF2-40B4-BE49-F238E27FC236}">
                <a16:creationId xmlns:a16="http://schemas.microsoft.com/office/drawing/2014/main" id="{B03F1D88-2DCB-44BE-BD72-8634FEC3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5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4600"/>
            <a:ext cx="2434322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www.theulat.com/ULAT/IMAGES/MAKEUP.JPG?version=2/15/18">
            <a:extLst>
              <a:ext uri="{FF2B5EF4-FFF2-40B4-BE49-F238E27FC236}">
                <a16:creationId xmlns:a16="http://schemas.microsoft.com/office/drawing/2014/main" id="{5C24E920-B7A2-4FF5-A3DD-58AB83D7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www.theulat.com/ULAT/IMAGES/YEAR.JPG?version=2/15/18">
            <a:extLst>
              <a:ext uri="{FF2B5EF4-FFF2-40B4-BE49-F238E27FC236}">
                <a16:creationId xmlns:a16="http://schemas.microsoft.com/office/drawing/2014/main" id="{47FEFC8B-7F81-4764-8BFD-CBB7B7A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www.theulat.com/ULAT/IMAGES/MONTH.JPG?version=2/15/18">
            <a:extLst>
              <a:ext uri="{FF2B5EF4-FFF2-40B4-BE49-F238E27FC236}">
                <a16:creationId xmlns:a16="http://schemas.microsoft.com/office/drawing/2014/main" id="{DC0FA778-E2F1-4191-A63B-4942A7EB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1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www.theulat.com/ULAT/IMAGES/WEEK.JPG?version=2/15/18">
            <a:extLst>
              <a:ext uri="{FF2B5EF4-FFF2-40B4-BE49-F238E27FC236}">
                <a16:creationId xmlns:a16="http://schemas.microsoft.com/office/drawing/2014/main" id="{0AD545B9-B94B-49E4-8F6D-CA0BAB54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2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s://www.theulat.com/ULAT/IMAGES/MORNING.JPG?version=2/15/18">
            <a:extLst>
              <a:ext uri="{FF2B5EF4-FFF2-40B4-BE49-F238E27FC236}">
                <a16:creationId xmlns:a16="http://schemas.microsoft.com/office/drawing/2014/main" id="{DCC60D23-E4C2-4168-B9CB-FB027DDF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0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www.theulat.com/ULAT/IMAGES/AFTERNOON.JPG?version=2/15/18">
            <a:extLst>
              <a:ext uri="{FF2B5EF4-FFF2-40B4-BE49-F238E27FC236}">
                <a16:creationId xmlns:a16="http://schemas.microsoft.com/office/drawing/2014/main" id="{FFAC41BA-566C-4767-A437-C81C87DB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2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s://www.theulat.com/ULAT/IMAGES/NIGHT.JPG?version=2/15/18">
            <a:extLst>
              <a:ext uri="{FF2B5EF4-FFF2-40B4-BE49-F238E27FC236}">
                <a16:creationId xmlns:a16="http://schemas.microsoft.com/office/drawing/2014/main" id="{A45E01D0-00C5-4B30-AE2D-2FDAF23F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5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s://www.theulat.com/ULAT/IMAGES/MONDAY.JPG?version=2/15/18">
            <a:extLst>
              <a:ext uri="{FF2B5EF4-FFF2-40B4-BE49-F238E27FC236}">
                <a16:creationId xmlns:a16="http://schemas.microsoft.com/office/drawing/2014/main" id="{FF418DD9-C9CB-4A14-AC7D-DB5D5AF6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3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s://www.theulat.com/ULAT/IMAGES/TUESDAY.JPG?version=2/15/18">
            <a:extLst>
              <a:ext uri="{FF2B5EF4-FFF2-40B4-BE49-F238E27FC236}">
                <a16:creationId xmlns:a16="http://schemas.microsoft.com/office/drawing/2014/main" id="{3A59C53E-66C1-4526-B634-AEE0D9FF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9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www.theulat.com/ULAT/IMAGES/WEDNESDAY.JPG?version=2/15/18">
            <a:extLst>
              <a:ext uri="{FF2B5EF4-FFF2-40B4-BE49-F238E27FC236}">
                <a16:creationId xmlns:a16="http://schemas.microsoft.com/office/drawing/2014/main" id="{35EF5110-6077-4292-B507-AEDADC0A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8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870"/>
            <a:ext cx="2131754" cy="15982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068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www.theulat.com/ULAT/IMAGES/THURSDAY.JPG?version=2/15/18">
            <a:extLst>
              <a:ext uri="{FF2B5EF4-FFF2-40B4-BE49-F238E27FC236}">
                <a16:creationId xmlns:a16="http://schemas.microsoft.com/office/drawing/2014/main" id="{84C584BC-4108-4B83-9639-2E5DF94C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5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s://www.theulat.com/ULAT/IMAGES/FRIDAY.JPG?version=2/15/18">
            <a:extLst>
              <a:ext uri="{FF2B5EF4-FFF2-40B4-BE49-F238E27FC236}">
                <a16:creationId xmlns:a16="http://schemas.microsoft.com/office/drawing/2014/main" id="{EB730C04-0E44-4B72-B255-D5DB930E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s://www.theulat.com/ULAT/IMAGES/SATURDAY.JPG?version=2/15/18">
            <a:extLst>
              <a:ext uri="{FF2B5EF4-FFF2-40B4-BE49-F238E27FC236}">
                <a16:creationId xmlns:a16="http://schemas.microsoft.com/office/drawing/2014/main" id="{84364A33-5073-4477-A4B8-2C9FF105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1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www.theulat.com/ULAT/IMAGES/SUNDAY.JPG?version=2/15/18">
            <a:extLst>
              <a:ext uri="{FF2B5EF4-FFF2-40B4-BE49-F238E27FC236}">
                <a16:creationId xmlns:a16="http://schemas.microsoft.com/office/drawing/2014/main" id="{34E4B3CA-6399-4EA8-A122-A455D3C6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1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theulat.com/ULAT/IMAGES/WEEKENDS.JPG?version=2/15/18">
            <a:extLst>
              <a:ext uri="{FF2B5EF4-FFF2-40B4-BE49-F238E27FC236}">
                <a16:creationId xmlns:a16="http://schemas.microsoft.com/office/drawing/2014/main" id="{4BA0CFED-B9AD-4C6A-BF50-1905697B6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97"/>
          <a:stretch/>
        </p:blipFill>
        <p:spPr bwMode="auto">
          <a:xfrm>
            <a:off x="0" y="1249532"/>
            <a:ext cx="9144000" cy="20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8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www.theulat.com/ULAT/IMAGES/MONDAYTOFRIDAY.JPG?version=2/15/18">
            <a:extLst>
              <a:ext uri="{FF2B5EF4-FFF2-40B4-BE49-F238E27FC236}">
                <a16:creationId xmlns:a16="http://schemas.microsoft.com/office/drawing/2014/main" id="{9A7D996F-29E0-49C9-911E-B2D7D40F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8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s://www.theulat.com/ULAT/IMAGES/ALLWEEK.JPG?version=2/15/18">
            <a:extLst>
              <a:ext uri="{FF2B5EF4-FFF2-40B4-BE49-F238E27FC236}">
                <a16:creationId xmlns:a16="http://schemas.microsoft.com/office/drawing/2014/main" id="{7A27DEF4-1695-4652-BDCA-E63182D5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6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ttps://www.theulat.com/ULAT/IMAGES/BOYGIRLFRIENDS.JPG?version=2/15/18">
            <a:extLst>
              <a:ext uri="{FF2B5EF4-FFF2-40B4-BE49-F238E27FC236}">
                <a16:creationId xmlns:a16="http://schemas.microsoft.com/office/drawing/2014/main" id="{33949629-446E-4132-9928-1FD77C96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s://www.theulat.com/ULAT/IMAGES/FIANCES.JPG?version=2/15/18">
            <a:extLst>
              <a:ext uri="{FF2B5EF4-FFF2-40B4-BE49-F238E27FC236}">
                <a16:creationId xmlns:a16="http://schemas.microsoft.com/office/drawing/2014/main" id="{B8BCC6B4-590D-47B3-8EE9-F8EF1067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6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s://www.theulat.com/ULAT/IMAGES/SPOUSES.JPG?version=2/15/18">
            <a:extLst>
              <a:ext uri="{FF2B5EF4-FFF2-40B4-BE49-F238E27FC236}">
                <a16:creationId xmlns:a16="http://schemas.microsoft.com/office/drawing/2014/main" id="{CF8997F2-87A5-4E3D-93AC-83E0D15F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1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3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ttps://www.theulat.com/ULAT/IMAGES/LOVE.JPG?version=2/15/18">
            <a:extLst>
              <a:ext uri="{FF2B5EF4-FFF2-40B4-BE49-F238E27FC236}">
                <a16:creationId xmlns:a16="http://schemas.microsoft.com/office/drawing/2014/main" id="{9949A161-998F-49A2-B941-9D9736A4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5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s://www.theulat.com/ULAT/IMAGES/HOLDHANDS.JPG?version=2/15/18">
            <a:extLst>
              <a:ext uri="{FF2B5EF4-FFF2-40B4-BE49-F238E27FC236}">
                <a16:creationId xmlns:a16="http://schemas.microsoft.com/office/drawing/2014/main" id="{77E7A07B-72CF-4DAE-84D2-FC0D26E8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7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ttps://www.theulat.com/ULAT/IMAGES/PROPOSE.JPG?version=2/15/18">
            <a:extLst>
              <a:ext uri="{FF2B5EF4-FFF2-40B4-BE49-F238E27FC236}">
                <a16:creationId xmlns:a16="http://schemas.microsoft.com/office/drawing/2014/main" id="{1D1F4F6C-60FB-4E99-BCE5-B35BAF77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8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s://www.theulat.com/ULAT/IMAGES/GETMARRIED.JPG?version=2/15/18">
            <a:extLst>
              <a:ext uri="{FF2B5EF4-FFF2-40B4-BE49-F238E27FC236}">
                <a16:creationId xmlns:a16="http://schemas.microsoft.com/office/drawing/2014/main" id="{916E0799-7A19-43AC-A325-D4FCCE14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6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s://www.theulat.com/ULAT/IMAGES/HUG.JPG?version=2/15/18">
            <a:extLst>
              <a:ext uri="{FF2B5EF4-FFF2-40B4-BE49-F238E27FC236}">
                <a16:creationId xmlns:a16="http://schemas.microsoft.com/office/drawing/2014/main" id="{1AFA4628-3CFD-4E0A-A0BB-752E2A8A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9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s://www.theulat.com/ULAT/IMAGES/KISS.JPG?version=2/15/18">
            <a:extLst>
              <a:ext uri="{FF2B5EF4-FFF2-40B4-BE49-F238E27FC236}">
                <a16:creationId xmlns:a16="http://schemas.microsoft.com/office/drawing/2014/main" id="{32F73E38-E698-4AFB-A3AD-63A02D88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6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s://www.theulat.com/ULAT/IMAGES/ARGUE.JPG?version=2/15/18">
            <a:extLst>
              <a:ext uri="{FF2B5EF4-FFF2-40B4-BE49-F238E27FC236}">
                <a16:creationId xmlns:a16="http://schemas.microsoft.com/office/drawing/2014/main" id="{D7AED761-3660-41F2-9235-A33EE2FF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www.theulat.com/ULAT/IMAGES/YELL.JPG?version=2/15/18">
            <a:extLst>
              <a:ext uri="{FF2B5EF4-FFF2-40B4-BE49-F238E27FC236}">
                <a16:creationId xmlns:a16="http://schemas.microsoft.com/office/drawing/2014/main" id="{AD1BB3F7-2802-4339-B308-D71EA7E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5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s://www.theulat.com/ULAT/IMAGES/IGNORE.JPG?version=2/15/18">
            <a:extLst>
              <a:ext uri="{FF2B5EF4-FFF2-40B4-BE49-F238E27FC236}">
                <a16:creationId xmlns:a16="http://schemas.microsoft.com/office/drawing/2014/main" id="{3E039B6E-CBA5-4B6A-945D-187158D5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5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https://www.theulat.com/ULAT/IMAGES/AVOID.JPG?version=2/15/18">
            <a:extLst>
              <a:ext uri="{FF2B5EF4-FFF2-40B4-BE49-F238E27FC236}">
                <a16:creationId xmlns:a16="http://schemas.microsoft.com/office/drawing/2014/main" id="{C0A4CEE8-3F26-4CF7-AFD7-B6A7ADBE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6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www.theulat.com/ULAT/IMAGES/SEPARATE2.JPG?version=2/15/18">
            <a:extLst>
              <a:ext uri="{FF2B5EF4-FFF2-40B4-BE49-F238E27FC236}">
                <a16:creationId xmlns:a16="http://schemas.microsoft.com/office/drawing/2014/main" id="{D7941558-432E-4BE7-A47E-1C76669A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2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www.theulat.com/ULAT/IMAGES/DIVORCE.JPG?version=2/15/18">
            <a:extLst>
              <a:ext uri="{FF2B5EF4-FFF2-40B4-BE49-F238E27FC236}">
                <a16:creationId xmlns:a16="http://schemas.microsoft.com/office/drawing/2014/main" id="{40D0CE85-3F24-40C7-84EB-909D96CB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37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https://www.theulat.com/ULAT/IMAGES/ASKFORGIVENESS.JPG?version=2/15/18">
            <a:extLst>
              <a:ext uri="{FF2B5EF4-FFF2-40B4-BE49-F238E27FC236}">
                <a16:creationId xmlns:a16="http://schemas.microsoft.com/office/drawing/2014/main" id="{A7250988-9AE4-402B-8271-76D6FA62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7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s://www.theulat.com/ULAT/IMAGES/FORGIVE.JPG?version=2/15/18">
            <a:extLst>
              <a:ext uri="{FF2B5EF4-FFF2-40B4-BE49-F238E27FC236}">
                <a16:creationId xmlns:a16="http://schemas.microsoft.com/office/drawing/2014/main" id="{CF2B572D-9425-4575-8695-1A00AB23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www.theulat.com/ULAT/IMAGES/INLOVE.JPG?version=2/15/18">
            <a:extLst>
              <a:ext uri="{FF2B5EF4-FFF2-40B4-BE49-F238E27FC236}">
                <a16:creationId xmlns:a16="http://schemas.microsoft.com/office/drawing/2014/main" id="{70B36B28-49DF-4B4D-BB6E-2F159853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6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https://www.theulat.com/ULAT/IMAGES/PROBLEM.JPG?version=2/15/18">
            <a:extLst>
              <a:ext uri="{FF2B5EF4-FFF2-40B4-BE49-F238E27FC236}">
                <a16:creationId xmlns:a16="http://schemas.microsoft.com/office/drawing/2014/main" id="{8D35BDCB-B9C4-4CE7-A17A-973D048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4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s://www.theulat.com/ULAT/IMAGES/IDEA.JPG?version=2/15/18">
            <a:extLst>
              <a:ext uri="{FF2B5EF4-FFF2-40B4-BE49-F238E27FC236}">
                <a16:creationId xmlns:a16="http://schemas.microsoft.com/office/drawing/2014/main" id="{BEB138E8-2657-4299-92F7-4452B7EC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4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s://www.theulat.com/ULAT/IMAGES/SOLUTION.JPG?version=2/15/18">
            <a:extLst>
              <a:ext uri="{FF2B5EF4-FFF2-40B4-BE49-F238E27FC236}">
                <a16:creationId xmlns:a16="http://schemas.microsoft.com/office/drawing/2014/main" id="{0D4A3007-06DB-4CDD-82C5-D88582F7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0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s://www.theulat.com/ULAT/IMAGES/COUNSELOR.JPG?version=2/15/18">
            <a:extLst>
              <a:ext uri="{FF2B5EF4-FFF2-40B4-BE49-F238E27FC236}">
                <a16:creationId xmlns:a16="http://schemas.microsoft.com/office/drawing/2014/main" id="{7B5E6527-4E0D-4D72-9F9E-023769E7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4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www.theulat.com/ULAT/IMAGES/GETTOGETHER.JPG?version=2/15/18">
            <a:extLst>
              <a:ext uri="{FF2B5EF4-FFF2-40B4-BE49-F238E27FC236}">
                <a16:creationId xmlns:a16="http://schemas.microsoft.com/office/drawing/2014/main" id="{7E9677FD-FBA9-4ED0-A81C-4AFA3C3B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2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3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s://www.theulat.com/ULAT/IMAGES/TOGETHER.JPG?version=2/15/18">
            <a:extLst>
              <a:ext uri="{FF2B5EF4-FFF2-40B4-BE49-F238E27FC236}">
                <a16:creationId xmlns:a16="http://schemas.microsoft.com/office/drawing/2014/main" id="{01CC95D4-8D69-44E4-BD5E-509883E9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2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s://www.theulat.com/ULAT/IMAGES/WAIT.JPG?version=2/15/18">
            <a:extLst>
              <a:ext uri="{FF2B5EF4-FFF2-40B4-BE49-F238E27FC236}">
                <a16:creationId xmlns:a16="http://schemas.microsoft.com/office/drawing/2014/main" id="{E599585B-C016-4CB0-B0A0-70798869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s://www.theulat.com/ULAT/IMAGES/DESPERATE.JPG?version=2/15/18">
            <a:extLst>
              <a:ext uri="{FF2B5EF4-FFF2-40B4-BE49-F238E27FC236}">
                <a16:creationId xmlns:a16="http://schemas.microsoft.com/office/drawing/2014/main" id="{7DE3626C-2BDC-4595-9464-DDE09EDD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9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s://www.theulat.com/ULAT/IMAGES/HIDE.JPG?version=2/15/18">
            <a:extLst>
              <a:ext uri="{FF2B5EF4-FFF2-40B4-BE49-F238E27FC236}">
                <a16:creationId xmlns:a16="http://schemas.microsoft.com/office/drawing/2014/main" id="{29DD7FB4-349D-4B54-8C6B-93232095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8"/>
            <a:ext cx="9144000" cy="65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90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s://www.theulat.com/ULAT/IMAGES/RESPECT.JPG?version=2/15/18">
            <a:extLst>
              <a:ext uri="{FF2B5EF4-FFF2-40B4-BE49-F238E27FC236}">
                <a16:creationId xmlns:a16="http://schemas.microsoft.com/office/drawing/2014/main" id="{B36AB02A-9086-458D-ACCA-61A43DDF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1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s://www.theulat.com/ULAT/IMAGES/PRESENT.JPG?version=2/15/18">
            <a:extLst>
              <a:ext uri="{FF2B5EF4-FFF2-40B4-BE49-F238E27FC236}">
                <a16:creationId xmlns:a16="http://schemas.microsoft.com/office/drawing/2014/main" id="{3F51A890-0EB8-44E8-9143-3FE466FC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95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https://www.theulat.com/ULAT/IMAGES/TIME.JPG?version=2/15/18">
            <a:extLst>
              <a:ext uri="{FF2B5EF4-FFF2-40B4-BE49-F238E27FC236}">
                <a16:creationId xmlns:a16="http://schemas.microsoft.com/office/drawing/2014/main" id="{6CF7D555-6AC2-493B-BB77-68062D60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4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s://www.theulat.com/ULAT/IMAGES/GETSICK.JPG?version=2/15/18">
            <a:extLst>
              <a:ext uri="{FF2B5EF4-FFF2-40B4-BE49-F238E27FC236}">
                <a16:creationId xmlns:a16="http://schemas.microsoft.com/office/drawing/2014/main" id="{25803566-6E17-4B0B-93F8-5DC19968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9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www.theulat.com/ULAT/IMAGES/FAILCLASS.JPG?version=2/15/18">
            <a:extLst>
              <a:ext uri="{FF2B5EF4-FFF2-40B4-BE49-F238E27FC236}">
                <a16:creationId xmlns:a16="http://schemas.microsoft.com/office/drawing/2014/main" id="{A6F766BE-9C34-41F5-8E19-EF217C0D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2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s://www.theulat.com/ULAT/IMAGES/PASSCLASS.JPG?version=2/15/18">
            <a:extLst>
              <a:ext uri="{FF2B5EF4-FFF2-40B4-BE49-F238E27FC236}">
                <a16:creationId xmlns:a16="http://schemas.microsoft.com/office/drawing/2014/main" id="{C5D29C30-1A41-4277-BCE9-35CEEF70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25" y="2514600"/>
            <a:ext cx="24384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s://www.theulat.com/ULAT/IMAGES/DEPRESSED.JPG?version=2/15/18">
            <a:extLst>
              <a:ext uri="{FF2B5EF4-FFF2-40B4-BE49-F238E27FC236}">
                <a16:creationId xmlns:a16="http://schemas.microsoft.com/office/drawing/2014/main" id="{424D455E-40CD-41D5-B476-3E7F4123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3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s://www.theulat.com/ULAT/IMAGES/UNEMPLOYED.JPG?version=2/15/18">
            <a:extLst>
              <a:ext uri="{FF2B5EF4-FFF2-40B4-BE49-F238E27FC236}">
                <a16:creationId xmlns:a16="http://schemas.microsoft.com/office/drawing/2014/main" id="{C0693A28-3663-4985-B07C-02C1B714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3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s://www.theulat.com/ULAT/IMAGES/LAZY.JPG?version=2/15/18">
            <a:extLst>
              <a:ext uri="{FF2B5EF4-FFF2-40B4-BE49-F238E27FC236}">
                <a16:creationId xmlns:a16="http://schemas.microsoft.com/office/drawing/2014/main" id="{04D7467A-2DBD-45BC-8925-5462A3EF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s://www.theulat.com/ULAT/IMAGES/JOB.JPG?version=2/15/18">
            <a:extLst>
              <a:ext uri="{FF2B5EF4-FFF2-40B4-BE49-F238E27FC236}">
                <a16:creationId xmlns:a16="http://schemas.microsoft.com/office/drawing/2014/main" id="{9D68D39D-D90E-4AA3-A514-ADA645F3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3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s://www.theulat.com/ULAT/IMAGES/SHARE.JPG?version=2/15/18">
            <a:extLst>
              <a:ext uri="{FF2B5EF4-FFF2-40B4-BE49-F238E27FC236}">
                <a16:creationId xmlns:a16="http://schemas.microsoft.com/office/drawing/2014/main" id="{35AB2BD3-2502-455D-B305-5FF92803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0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s://www.theulat.com/ULAT/IMAGES/BOTHER.JPG?version=2/15/18">
            <a:extLst>
              <a:ext uri="{FF2B5EF4-FFF2-40B4-BE49-F238E27FC236}">
                <a16:creationId xmlns:a16="http://schemas.microsoft.com/office/drawing/2014/main" id="{B90320B2-EF53-4455-B470-AAAF86B6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3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s://www.theulat.com/ULAT/IMAGES/GOCRAZY.JPG?version=2/15/18">
            <a:extLst>
              <a:ext uri="{FF2B5EF4-FFF2-40B4-BE49-F238E27FC236}">
                <a16:creationId xmlns:a16="http://schemas.microsoft.com/office/drawing/2014/main" id="{7E3E104E-AC17-41BA-8857-36E7EF75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9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s://www.theulat.com/ULAT/IMAGES/WEIGHT.JPG?version=2/15/18">
            <a:extLst>
              <a:ext uri="{FF2B5EF4-FFF2-40B4-BE49-F238E27FC236}">
                <a16:creationId xmlns:a16="http://schemas.microsoft.com/office/drawing/2014/main" id="{71041683-F7E7-4573-BA46-01322EE9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s://www.theulat.com/ULAT/IMAGES/DIET.JPG?version=2/15/18">
            <a:extLst>
              <a:ext uri="{FF2B5EF4-FFF2-40B4-BE49-F238E27FC236}">
                <a16:creationId xmlns:a16="http://schemas.microsoft.com/office/drawing/2014/main" id="{6C62A2B0-FEEC-437A-9184-60EAE920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9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ttps://www.theulat.com/ULAT/IMAGES/EXERCISE.JPG?version=2/15/18">
            <a:extLst>
              <a:ext uri="{FF2B5EF4-FFF2-40B4-BE49-F238E27FC236}">
                <a16:creationId xmlns:a16="http://schemas.microsoft.com/office/drawing/2014/main" id="{943539CD-96DF-468E-9CF7-DBE7F6CA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1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5747"/>
            <a:ext cx="2434322" cy="182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https://www.theulat.com/ULAT/IMAGES/GOFORWALK.JPG?version=2/15/18">
            <a:extLst>
              <a:ext uri="{FF2B5EF4-FFF2-40B4-BE49-F238E27FC236}">
                <a16:creationId xmlns:a16="http://schemas.microsoft.com/office/drawing/2014/main" id="{ACC63391-AF0A-448B-BFB9-BFFFD725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2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s://www.theulat.com/ULAT/IMAGES/MARRIAGE.JPG?version=2/15/18">
            <a:extLst>
              <a:ext uri="{FF2B5EF4-FFF2-40B4-BE49-F238E27FC236}">
                <a16:creationId xmlns:a16="http://schemas.microsoft.com/office/drawing/2014/main" id="{54EB4B83-4BE2-4A17-95B6-C498B57B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89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s://www.theulat.com/ULAT/IMAGES/CHANGE.JPG?version=2/15/18">
            <a:extLst>
              <a:ext uri="{FF2B5EF4-FFF2-40B4-BE49-F238E27FC236}">
                <a16:creationId xmlns:a16="http://schemas.microsoft.com/office/drawing/2014/main" id="{EB221374-E1C6-48A4-B987-F99D458C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8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1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2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2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0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02" y="2510606"/>
            <a:ext cx="2133600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432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25" y="2514600"/>
            <a:ext cx="24384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25" y="2514600"/>
            <a:ext cx="244044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8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9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7280"/>
            <a:ext cx="2434322" cy="18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592"/>
            <a:ext cx="2131753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68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369AE3-3CD8-4D9F-B4A2-44FDB96EDF5C}"/>
              </a:ext>
            </a:extLst>
          </p:cNvPr>
          <p:cNvSpPr/>
          <p:nvPr/>
        </p:nvSpPr>
        <p:spPr>
          <a:xfrm>
            <a:off x="2610448" y="2967335"/>
            <a:ext cx="392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Daily Routine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667C2-8FAA-4A18-A061-0EC5ABDA4AFD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43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5747"/>
            <a:ext cx="243840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4" y="2516129"/>
            <a:ext cx="2434321" cy="1825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8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7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5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9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9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7274"/>
            <a:ext cx="2431267" cy="182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5747"/>
            <a:ext cx="243534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2515747"/>
            <a:ext cx="2438400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4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7280"/>
            <a:ext cx="2434321" cy="1823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7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8900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8" y="2629592"/>
            <a:ext cx="2131754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681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7274"/>
            <a:ext cx="2431267" cy="182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7280"/>
            <a:ext cx="2434321" cy="1823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8" y="2516893"/>
            <a:ext cx="2435340" cy="1824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4" y="2515747"/>
            <a:ext cx="2431267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21DC9-5E45-42B8-9003-013D61CF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7" y="2515747"/>
            <a:ext cx="2434321" cy="1826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925B9-9F05-4542-962B-D12769243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302"/>
            <a:ext cx="2441462" cy="18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931AD-7F80-4788-ACBE-4FF8FF267CC9}"/>
              </a:ext>
            </a:extLst>
          </p:cNvPr>
          <p:cNvSpPr/>
          <p:nvPr/>
        </p:nvSpPr>
        <p:spPr>
          <a:xfrm>
            <a:off x="1726926" y="2136338"/>
            <a:ext cx="56901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Simple</a:t>
            </a:r>
          </a:p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Vs.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Progressive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EB4E3-468D-456E-A5D9-C2C80F1FEFCE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01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5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3E456-7BB1-49D3-9E87-332AAEE54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9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5"/>
            <a:ext cx="2427201" cy="1823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00" y="2516129"/>
            <a:ext cx="2430249" cy="1825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5"/>
            <a:ext cx="2427201" cy="1823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1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21087"/>
            <a:ext cx="2424140" cy="181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CB7B3-EED3-4215-B2DC-75C5011D1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9946"/>
            <a:ext cx="2427201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21087"/>
            <a:ext cx="2424140" cy="181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E29BB-C114-488F-8A4A-BAC80E676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1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82" y="2629572"/>
            <a:ext cx="2133600" cy="159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91" y="262890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99" y="2629870"/>
            <a:ext cx="2131012" cy="15982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1699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AE72E-8D7F-4A83-9071-E66FD6A50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54" y="2519946"/>
            <a:ext cx="2424140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418"/>
            <a:ext cx="2427201" cy="1821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0562D-6346-4B75-ACE4-AA13777CE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00" y="2515369"/>
            <a:ext cx="2436352" cy="18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7274"/>
            <a:ext cx="2427201" cy="182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0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5368"/>
            <a:ext cx="2436352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4" y="2518799"/>
            <a:ext cx="2427201" cy="182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6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0B534A-96D4-4A5D-A696-09B3A2C0574E}"/>
              </a:ext>
            </a:extLst>
          </p:cNvPr>
          <p:cNvSpPr/>
          <p:nvPr/>
        </p:nvSpPr>
        <p:spPr>
          <a:xfrm>
            <a:off x="3782373" y="2967335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567CAB-A4BD-42BF-811A-FB6A5A4EEA57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2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2:10</a:t>
            </a:r>
          </a:p>
        </p:txBody>
      </p:sp>
    </p:spTree>
    <p:extLst>
      <p:ext uri="{BB962C8B-B14F-4D97-AF65-F5344CB8AC3E}">
        <p14:creationId xmlns:p14="http://schemas.microsoft.com/office/powerpoint/2010/main" val="225615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8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:45</a:t>
            </a:r>
          </a:p>
        </p:txBody>
      </p:sp>
    </p:spTree>
    <p:extLst>
      <p:ext uri="{BB962C8B-B14F-4D97-AF65-F5344CB8AC3E}">
        <p14:creationId xmlns:p14="http://schemas.microsoft.com/office/powerpoint/2010/main" val="17814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0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10:50</a:t>
            </a:r>
          </a:p>
        </p:txBody>
      </p:sp>
    </p:spTree>
    <p:extLst>
      <p:ext uri="{BB962C8B-B14F-4D97-AF65-F5344CB8AC3E}">
        <p14:creationId xmlns:p14="http://schemas.microsoft.com/office/powerpoint/2010/main" val="69621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8" y="2510606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39" y="2510606"/>
            <a:ext cx="2134342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656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9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:30</a:t>
            </a:r>
          </a:p>
        </p:txBody>
      </p:sp>
    </p:spTree>
    <p:extLst>
      <p:ext uri="{BB962C8B-B14F-4D97-AF65-F5344CB8AC3E}">
        <p14:creationId xmlns:p14="http://schemas.microsoft.com/office/powerpoint/2010/main" val="7783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1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096E6-DA65-4D89-98DB-001B6911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65" y="173620"/>
            <a:ext cx="2492415" cy="18693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620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3:15</a:t>
            </a:r>
          </a:p>
        </p:txBody>
      </p:sp>
    </p:spTree>
    <p:extLst>
      <p:ext uri="{BB962C8B-B14F-4D97-AF65-F5344CB8AC3E}">
        <p14:creationId xmlns:p14="http://schemas.microsoft.com/office/powerpoint/2010/main" val="34336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1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096E6-DA65-4D89-98DB-001B6911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65" y="173620"/>
            <a:ext cx="2492414" cy="18693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342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8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8:40</a:t>
            </a:r>
          </a:p>
        </p:txBody>
      </p:sp>
    </p:spTree>
    <p:extLst>
      <p:ext uri="{BB962C8B-B14F-4D97-AF65-F5344CB8AC3E}">
        <p14:creationId xmlns:p14="http://schemas.microsoft.com/office/powerpoint/2010/main" val="187413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1" y="1905506"/>
            <a:ext cx="458971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1:00</a:t>
            </a:r>
          </a:p>
        </p:txBody>
      </p:sp>
    </p:spTree>
    <p:extLst>
      <p:ext uri="{BB962C8B-B14F-4D97-AF65-F5344CB8AC3E}">
        <p14:creationId xmlns:p14="http://schemas.microsoft.com/office/powerpoint/2010/main" val="192193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0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5:25</a:t>
            </a:r>
          </a:p>
        </p:txBody>
      </p:sp>
    </p:spTree>
    <p:extLst>
      <p:ext uri="{BB962C8B-B14F-4D97-AF65-F5344CB8AC3E}">
        <p14:creationId xmlns:p14="http://schemas.microsoft.com/office/powerpoint/2010/main" val="99182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39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7:35</a:t>
            </a:r>
          </a:p>
        </p:txBody>
      </p:sp>
    </p:spTree>
    <p:extLst>
      <p:ext uri="{BB962C8B-B14F-4D97-AF65-F5344CB8AC3E}">
        <p14:creationId xmlns:p14="http://schemas.microsoft.com/office/powerpoint/2010/main" val="347875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2277140" y="1905506"/>
            <a:ext cx="458971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:20</a:t>
            </a:r>
          </a:p>
        </p:txBody>
      </p:sp>
    </p:spTree>
    <p:extLst>
      <p:ext uri="{BB962C8B-B14F-4D97-AF65-F5344CB8AC3E}">
        <p14:creationId xmlns:p14="http://schemas.microsoft.com/office/powerpoint/2010/main" val="48655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56B8E-586A-43F0-89BF-72E92543EAB4}"/>
              </a:ext>
            </a:extLst>
          </p:cNvPr>
          <p:cNvSpPr/>
          <p:nvPr/>
        </p:nvSpPr>
        <p:spPr>
          <a:xfrm>
            <a:off x="1652770" y="1905506"/>
            <a:ext cx="58384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11:55</a:t>
            </a:r>
          </a:p>
        </p:txBody>
      </p:sp>
    </p:spTree>
    <p:extLst>
      <p:ext uri="{BB962C8B-B14F-4D97-AF65-F5344CB8AC3E}">
        <p14:creationId xmlns:p14="http://schemas.microsoft.com/office/powerpoint/2010/main" val="204715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5" y="2515368"/>
            <a:ext cx="2438398" cy="1827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46CED-2222-4553-9076-A16E7DB6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73" y="2516129"/>
            <a:ext cx="2433303" cy="1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3039A6-FCC4-4F84-AC59-680E26B72266}"/>
              </a:ext>
            </a:extLst>
          </p:cNvPr>
          <p:cNvSpPr/>
          <p:nvPr/>
        </p:nvSpPr>
        <p:spPr>
          <a:xfrm>
            <a:off x="3438529" y="2967335"/>
            <a:ext cx="2266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B529F-E2A7-4B53-8747-7AEE23129ED5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0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6514"/>
            <a:ext cx="2436352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7659"/>
            <a:ext cx="2429225" cy="182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3" y="2519189"/>
            <a:ext cx="2426160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3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7659"/>
            <a:ext cx="2429225" cy="182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3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6514"/>
            <a:ext cx="2429225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9189"/>
            <a:ext cx="2429224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3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4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5368"/>
            <a:ext cx="2438400" cy="18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0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3" y="2519189"/>
            <a:ext cx="2426160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3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4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8" y="2510606"/>
            <a:ext cx="21336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EF55A-872B-4A74-9094-48131BF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0" y="2510606"/>
            <a:ext cx="2135392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E5E26-03C9-4C60-BD38-FAEC8FE2D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12" y="2510606"/>
            <a:ext cx="2130032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35B3C-FD8B-45B7-ACF5-321DBADB6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33" y="2511298"/>
            <a:ext cx="2131754" cy="15988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5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8" y="2516514"/>
            <a:ext cx="2436352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5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6514"/>
            <a:ext cx="2429225" cy="182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6" y="2519946"/>
            <a:ext cx="2426177" cy="1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9189"/>
            <a:ext cx="2429224" cy="181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4" cy="1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3BA-940E-4902-9DF1-938507FA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1" y="2518040"/>
            <a:ext cx="2429225" cy="1821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47F60-59EB-4A3C-9C8F-3E2684E1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9" y="2514600"/>
            <a:ext cx="24384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EF511-1EB4-40D3-BB57-16BFCB2B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7" y="2519946"/>
            <a:ext cx="2426175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7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981C48-038C-4194-8EFE-A003A9D6FB15}"/>
              </a:ext>
            </a:extLst>
          </p:cNvPr>
          <p:cNvSpPr/>
          <p:nvPr/>
        </p:nvSpPr>
        <p:spPr>
          <a:xfrm>
            <a:off x="1984319" y="2967335"/>
            <a:ext cx="5175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 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97C20-D2EF-42E5-9B35-FCE1635DB18B}"/>
              </a:ext>
            </a:extLst>
          </p:cNvPr>
          <p:cNvSpPr/>
          <p:nvPr/>
        </p:nvSpPr>
        <p:spPr>
          <a:xfrm>
            <a:off x="7907098" y="126481"/>
            <a:ext cx="107112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2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445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www.theulat.com/ULAT/IMAGES/ACLOCK.JPG?version=2/15/18">
            <a:extLst>
              <a:ext uri="{FF2B5EF4-FFF2-40B4-BE49-F238E27FC236}">
                <a16:creationId xmlns:a16="http://schemas.microsoft.com/office/drawing/2014/main" id="{FD37E571-83A6-4A16-BEF5-8BE09271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20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www.theulat.com/ULAT/IMAGES/TBRUSH.JPG?version=2/15/18">
            <a:extLst>
              <a:ext uri="{FF2B5EF4-FFF2-40B4-BE49-F238E27FC236}">
                <a16:creationId xmlns:a16="http://schemas.microsoft.com/office/drawing/2014/main" id="{33BD3C7A-7457-4F29-83D9-28A2A262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4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s://www.theulat.com/ULAT/IMAGES/TPASTE.JPG?version=2/15/18">
            <a:extLst>
              <a:ext uri="{FF2B5EF4-FFF2-40B4-BE49-F238E27FC236}">
                <a16:creationId xmlns:a16="http://schemas.microsoft.com/office/drawing/2014/main" id="{703538C6-81ED-469C-9F2F-569C77F5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45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s://www.theulat.com/ULAT/IMAGES/SCREAM.JPG?version=2/15/18">
            <a:extLst>
              <a:ext uri="{FF2B5EF4-FFF2-40B4-BE49-F238E27FC236}">
                <a16:creationId xmlns:a16="http://schemas.microsoft.com/office/drawing/2014/main" id="{0D17DAA9-F83F-4DCB-B6D6-D32A31DD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5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</TotalTime>
  <Words>131</Words>
  <Application>Microsoft Office PowerPoint</Application>
  <PresentationFormat>On-screen Show (4:3)</PresentationFormat>
  <Paragraphs>119</Paragraphs>
  <Slides>173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7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Nesbitt</dc:creator>
  <cp:lastModifiedBy>Steve Nesbitt</cp:lastModifiedBy>
  <cp:revision>50</cp:revision>
  <dcterms:created xsi:type="dcterms:W3CDTF">2018-11-05T09:17:45Z</dcterms:created>
  <dcterms:modified xsi:type="dcterms:W3CDTF">2018-11-28T20:41:59Z</dcterms:modified>
</cp:coreProperties>
</file>