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60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9BD1D-245A-4B94-A1FC-A7F6ED3B5CC8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64DF1-E10F-468C-9FE1-AF7537272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0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BBA7-9936-46C9-A067-7D87FBAE3011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701C8-AC8F-4CCE-B6FC-BDD9BB203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3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580D5-A64E-4BAB-A7FA-64E75C14B8D0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43FD-8D24-4757-A166-8B0507E9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3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DD8B7-D27F-43C5-BA09-B51F2A6833F2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6C125-0F81-468E-94FD-2E16024A4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1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E5AC3-8964-4B13-A8A1-C0A873586853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3B4D5-F79D-4F3B-AAD8-EA85D0568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4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D6960-4BA0-4CF5-AEBC-45FBC196F633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92004-75DF-4567-8D83-BF8C310B8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6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85E3B-63D3-432D-A371-44F5056235D8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1753-5E8C-4AA6-A02B-7491082B0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3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2E88F-9D0E-4714-A18B-D787864C4EE2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8041C-F021-434B-A018-814F95B11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5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68BA6-2605-444D-A108-7789E2E24FA9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2051-7622-437B-859D-294864A00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6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B2012-94CD-4167-9BE9-1CABBEFBD59F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00203-4CB8-459C-A708-8AE474A25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1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4EDA1-63DE-4EF5-9AC1-E8C9F5325B39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5034C-B599-458D-B509-925FE32A6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1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5B5A04-CBC0-4921-9A63-8D76A8650909}" type="datetimeFigureOut">
              <a:rPr lang="en-US"/>
              <a:pPr>
                <a:defRPr/>
              </a:pPr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B565D9-ECC5-49AC-8C59-6DDBC613C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theulat.com/ULAT/IMAGES/1392a.JPG"/>
          <p:cNvSpPr>
            <a:spLocks noChangeAspect="1" noChangeArrowheads="1"/>
          </p:cNvSpPr>
          <p:nvPr/>
        </p:nvSpPr>
        <p:spPr bwMode="auto">
          <a:xfrm>
            <a:off x="63500" y="-136525"/>
            <a:ext cx="45704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05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Nesbitt</dc:creator>
  <cp:lastModifiedBy>Steve Nesbitt</cp:lastModifiedBy>
  <cp:revision>1</cp:revision>
  <dcterms:created xsi:type="dcterms:W3CDTF">2014-01-21T13:24:44Z</dcterms:created>
  <dcterms:modified xsi:type="dcterms:W3CDTF">2014-01-21T13:27:28Z</dcterms:modified>
</cp:coreProperties>
</file>